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323" r:id="rId3"/>
    <p:sldId id="324" r:id="rId4"/>
    <p:sldId id="325" r:id="rId5"/>
    <p:sldId id="326" r:id="rId6"/>
    <p:sldId id="256" r:id="rId7"/>
    <p:sldId id="302" r:id="rId8"/>
    <p:sldId id="301" r:id="rId9"/>
    <p:sldId id="257" r:id="rId10"/>
    <p:sldId id="327" r:id="rId11"/>
    <p:sldId id="394" r:id="rId12"/>
    <p:sldId id="395" r:id="rId13"/>
    <p:sldId id="396" r:id="rId14"/>
    <p:sldId id="397" r:id="rId15"/>
    <p:sldId id="398" r:id="rId16"/>
    <p:sldId id="399" r:id="rId17"/>
    <p:sldId id="400" r:id="rId18"/>
    <p:sldId id="401" r:id="rId19"/>
    <p:sldId id="404" r:id="rId20"/>
    <p:sldId id="405" r:id="rId21"/>
    <p:sldId id="406" r:id="rId22"/>
    <p:sldId id="402" r:id="rId23"/>
    <p:sldId id="403" r:id="rId24"/>
    <p:sldId id="407" r:id="rId25"/>
    <p:sldId id="408" r:id="rId26"/>
    <p:sldId id="411" r:id="rId27"/>
    <p:sldId id="409" r:id="rId28"/>
    <p:sldId id="410" r:id="rId29"/>
    <p:sldId id="412" r:id="rId30"/>
    <p:sldId id="413" r:id="rId31"/>
    <p:sldId id="414" r:id="rId32"/>
    <p:sldId id="415" r:id="rId33"/>
    <p:sldId id="416" r:id="rId34"/>
    <p:sldId id="418" r:id="rId35"/>
    <p:sldId id="417" r:id="rId36"/>
    <p:sldId id="419" r:id="rId37"/>
    <p:sldId id="273" r:id="rId38"/>
    <p:sldId id="275" r:id="rId39"/>
    <p:sldId id="276" r:id="rId40"/>
    <p:sldId id="277" r:id="rId41"/>
    <p:sldId id="274" r:id="rId42"/>
    <p:sldId id="286" r:id="rId43"/>
    <p:sldId id="263" r:id="rId44"/>
    <p:sldId id="270" r:id="rId45"/>
    <p:sldId id="271" r:id="rId46"/>
    <p:sldId id="281" r:id="rId47"/>
    <p:sldId id="282" r:id="rId48"/>
    <p:sldId id="283" r:id="rId49"/>
    <p:sldId id="284" r:id="rId50"/>
    <p:sldId id="21474827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CAD5"/>
    <a:srgbClr val="CAB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828CC5-8180-43AC-A2AD-F3B597800E78}" v="594" dt="2025-03-08T03:55:17.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893" autoAdjust="0"/>
  </p:normalViewPr>
  <p:slideViewPr>
    <p:cSldViewPr snapToGrid="0">
      <p:cViewPr>
        <p:scale>
          <a:sx n="98" d="100"/>
          <a:sy n="98" d="100"/>
        </p:scale>
        <p:origin x="107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akumar, Arthi" userId="b5fd4d9b-73bc-4377-b798-6d89959d9d74" providerId="ADAL" clId="{D4828CC5-8180-43AC-A2AD-F3B597800E78}"/>
    <pc:docChg chg="undo custSel addSld delSld modSld sldOrd">
      <pc:chgData name="Udayakumar, Arthi" userId="b5fd4d9b-73bc-4377-b798-6d89959d9d74" providerId="ADAL" clId="{D4828CC5-8180-43AC-A2AD-F3B597800E78}" dt="2025-03-08T03:55:17.142" v="2981"/>
      <pc:docMkLst>
        <pc:docMk/>
      </pc:docMkLst>
      <pc:sldChg chg="addSp delSp modSp mod modAnim">
        <pc:chgData name="Udayakumar, Arthi" userId="b5fd4d9b-73bc-4377-b798-6d89959d9d74" providerId="ADAL" clId="{D4828CC5-8180-43AC-A2AD-F3B597800E78}" dt="2025-03-08T03:42:52.490" v="2917"/>
        <pc:sldMkLst>
          <pc:docMk/>
          <pc:sldMk cId="694820464" sldId="257"/>
        </pc:sldMkLst>
        <pc:spChg chg="add mod">
          <ac:chgData name="Udayakumar, Arthi" userId="b5fd4d9b-73bc-4377-b798-6d89959d9d74" providerId="ADAL" clId="{D4828CC5-8180-43AC-A2AD-F3B597800E78}" dt="2025-03-06T17:55:30.354" v="475" actId="20577"/>
          <ac:spMkLst>
            <pc:docMk/>
            <pc:sldMk cId="694820464" sldId="257"/>
            <ac:spMk id="7" creationId="{776DF244-4487-409B-F336-15057FB5BA30}"/>
          </ac:spMkLst>
        </pc:spChg>
        <pc:spChg chg="add mod ord">
          <ac:chgData name="Udayakumar, Arthi" userId="b5fd4d9b-73bc-4377-b798-6d89959d9d74" providerId="ADAL" clId="{D4828CC5-8180-43AC-A2AD-F3B597800E78}" dt="2025-03-08T03:42:47.166" v="2915" actId="167"/>
          <ac:spMkLst>
            <pc:docMk/>
            <pc:sldMk cId="694820464" sldId="257"/>
            <ac:spMk id="13" creationId="{DF50F44A-8EC4-A854-48F4-E1B12A9D0BA6}"/>
          </ac:spMkLst>
        </pc:spChg>
        <pc:picChg chg="add mod">
          <ac:chgData name="Udayakumar, Arthi" userId="b5fd4d9b-73bc-4377-b798-6d89959d9d74" providerId="ADAL" clId="{D4828CC5-8180-43AC-A2AD-F3B597800E78}" dt="2025-03-06T17:39:53.253" v="55" actId="1076"/>
          <ac:picMkLst>
            <pc:docMk/>
            <pc:sldMk cId="694820464" sldId="257"/>
            <ac:picMk id="8" creationId="{B9F8C0AD-B5BD-7554-F145-7C83026BE2FE}"/>
          </ac:picMkLst>
        </pc:picChg>
        <pc:picChg chg="add mod">
          <ac:chgData name="Udayakumar, Arthi" userId="b5fd4d9b-73bc-4377-b798-6d89959d9d74" providerId="ADAL" clId="{D4828CC5-8180-43AC-A2AD-F3B597800E78}" dt="2025-03-06T17:46:17.346" v="240" actId="1076"/>
          <ac:picMkLst>
            <pc:docMk/>
            <pc:sldMk cId="694820464" sldId="257"/>
            <ac:picMk id="10" creationId="{9D8A3A47-FCC6-7887-BA7F-5B3B6AEC2AEA}"/>
          </ac:picMkLst>
        </pc:picChg>
        <pc:picChg chg="add mod">
          <ac:chgData name="Udayakumar, Arthi" userId="b5fd4d9b-73bc-4377-b798-6d89959d9d74" providerId="ADAL" clId="{D4828CC5-8180-43AC-A2AD-F3B597800E78}" dt="2025-03-06T17:49:18.383" v="425" actId="1076"/>
          <ac:picMkLst>
            <pc:docMk/>
            <pc:sldMk cId="694820464" sldId="257"/>
            <ac:picMk id="14" creationId="{8F68DD0C-4E3E-335B-406D-59F47808286C}"/>
          </ac:picMkLst>
        </pc:picChg>
      </pc:sldChg>
      <pc:sldChg chg="addSp delSp modSp add mod">
        <pc:chgData name="Udayakumar, Arthi" userId="b5fd4d9b-73bc-4377-b798-6d89959d9d74" providerId="ADAL" clId="{D4828CC5-8180-43AC-A2AD-F3B597800E78}" dt="2025-03-07T16:33:18.417" v="2548" actId="1076"/>
        <pc:sldMkLst>
          <pc:docMk/>
          <pc:sldMk cId="2445362402" sldId="263"/>
        </pc:sldMkLst>
        <pc:spChg chg="mod">
          <ac:chgData name="Udayakumar, Arthi" userId="b5fd4d9b-73bc-4377-b798-6d89959d9d74" providerId="ADAL" clId="{D4828CC5-8180-43AC-A2AD-F3B597800E78}" dt="2025-03-07T16:33:16.284" v="2547" actId="1076"/>
          <ac:spMkLst>
            <pc:docMk/>
            <pc:sldMk cId="2445362402" sldId="263"/>
            <ac:spMk id="2" creationId="{D78A3B71-F6B0-9660-B329-B02F327FBBBD}"/>
          </ac:spMkLst>
        </pc:spChg>
        <pc:spChg chg="add mod">
          <ac:chgData name="Udayakumar, Arthi" userId="b5fd4d9b-73bc-4377-b798-6d89959d9d74" providerId="ADAL" clId="{D4828CC5-8180-43AC-A2AD-F3B597800E78}" dt="2025-03-07T16:33:11.874" v="2546"/>
          <ac:spMkLst>
            <pc:docMk/>
            <pc:sldMk cId="2445362402" sldId="263"/>
            <ac:spMk id="3" creationId="{81425F1C-A82C-7522-51A7-321D854B55B8}"/>
          </ac:spMkLst>
        </pc:spChg>
        <pc:spChg chg="del">
          <ac:chgData name="Udayakumar, Arthi" userId="b5fd4d9b-73bc-4377-b798-6d89959d9d74" providerId="ADAL" clId="{D4828CC5-8180-43AC-A2AD-F3B597800E78}" dt="2025-03-07T16:32:58.559" v="2542" actId="478"/>
          <ac:spMkLst>
            <pc:docMk/>
            <pc:sldMk cId="2445362402" sldId="263"/>
            <ac:spMk id="4" creationId="{F8191AFF-187D-1AA1-13F9-F30F95AAFB9E}"/>
          </ac:spMkLst>
        </pc:spChg>
        <pc:spChg chg="mod">
          <ac:chgData name="Udayakumar, Arthi" userId="b5fd4d9b-73bc-4377-b798-6d89959d9d74" providerId="ADAL" clId="{D4828CC5-8180-43AC-A2AD-F3B597800E78}" dt="2025-03-07T16:33:18.417" v="2548" actId="1076"/>
          <ac:spMkLst>
            <pc:docMk/>
            <pc:sldMk cId="2445362402" sldId="263"/>
            <ac:spMk id="25" creationId="{60A17194-392E-7A2D-1C02-BF8B5F86B0B1}"/>
          </ac:spMkLst>
        </pc:spChg>
        <pc:grpChg chg="mod">
          <ac:chgData name="Udayakumar, Arthi" userId="b5fd4d9b-73bc-4377-b798-6d89959d9d74" providerId="ADAL" clId="{D4828CC5-8180-43AC-A2AD-F3B597800E78}" dt="2025-03-07T16:33:09.024" v="2544" actId="1076"/>
          <ac:grpSpMkLst>
            <pc:docMk/>
            <pc:sldMk cId="2445362402" sldId="263"/>
            <ac:grpSpMk id="18" creationId="{D7CEB314-6797-C8AD-3474-85E51280D1F6}"/>
          </ac:grpSpMkLst>
        </pc:grpChg>
      </pc:sldChg>
      <pc:sldChg chg="addSp delSp modSp add mod">
        <pc:chgData name="Udayakumar, Arthi" userId="b5fd4d9b-73bc-4377-b798-6d89959d9d74" providerId="ADAL" clId="{D4828CC5-8180-43AC-A2AD-F3B597800E78}" dt="2025-03-07T16:39:01.056" v="2621" actId="1076"/>
        <pc:sldMkLst>
          <pc:docMk/>
          <pc:sldMk cId="3968251988" sldId="270"/>
        </pc:sldMkLst>
        <pc:spChg chg="add mod">
          <ac:chgData name="Udayakumar, Arthi" userId="b5fd4d9b-73bc-4377-b798-6d89959d9d74" providerId="ADAL" clId="{D4828CC5-8180-43AC-A2AD-F3B597800E78}" dt="2025-03-07T16:33:32.059" v="2551"/>
          <ac:spMkLst>
            <pc:docMk/>
            <pc:sldMk cId="3968251988" sldId="270"/>
            <ac:spMk id="2" creationId="{AF6E9A1A-E37B-1EF1-FCF1-1C568ECBB2D0}"/>
          </ac:spMkLst>
        </pc:spChg>
        <pc:spChg chg="del">
          <ac:chgData name="Udayakumar, Arthi" userId="b5fd4d9b-73bc-4377-b798-6d89959d9d74" providerId="ADAL" clId="{D4828CC5-8180-43AC-A2AD-F3B597800E78}" dt="2025-03-07T16:33:51.765" v="2558" actId="478"/>
          <ac:spMkLst>
            <pc:docMk/>
            <pc:sldMk cId="3968251988" sldId="270"/>
            <ac:spMk id="4" creationId="{F8191AFF-187D-1AA1-13F9-F30F95AAFB9E}"/>
          </ac:spMkLst>
        </pc:spChg>
        <pc:spChg chg="mod">
          <ac:chgData name="Udayakumar, Arthi" userId="b5fd4d9b-73bc-4377-b798-6d89959d9d74" providerId="ADAL" clId="{D4828CC5-8180-43AC-A2AD-F3B597800E78}" dt="2025-03-07T16:33:45.336" v="2556" actId="1076"/>
          <ac:spMkLst>
            <pc:docMk/>
            <pc:sldMk cId="3968251988" sldId="270"/>
            <ac:spMk id="5" creationId="{DA48BA60-E67A-16DE-CB34-839490F2D024}"/>
          </ac:spMkLst>
        </pc:spChg>
        <pc:spChg chg="mod">
          <ac:chgData name="Udayakumar, Arthi" userId="b5fd4d9b-73bc-4377-b798-6d89959d9d74" providerId="ADAL" clId="{D4828CC5-8180-43AC-A2AD-F3B597800E78}" dt="2025-03-07T16:39:01.056" v="2621" actId="1076"/>
          <ac:spMkLst>
            <pc:docMk/>
            <pc:sldMk cId="3968251988" sldId="270"/>
            <ac:spMk id="8" creationId="{63495906-6052-0A57-25FF-66B5EE55DD7E}"/>
          </ac:spMkLst>
        </pc:spChg>
        <pc:spChg chg="mod">
          <ac:chgData name="Udayakumar, Arthi" userId="b5fd4d9b-73bc-4377-b798-6d89959d9d74" providerId="ADAL" clId="{D4828CC5-8180-43AC-A2AD-F3B597800E78}" dt="2025-03-07T16:33:43.725" v="2555" actId="1076"/>
          <ac:spMkLst>
            <pc:docMk/>
            <pc:sldMk cId="3968251988" sldId="270"/>
            <ac:spMk id="10" creationId="{44977DBD-C2D2-5275-AA71-316E2E0E4791}"/>
          </ac:spMkLst>
        </pc:spChg>
        <pc:spChg chg="mod">
          <ac:chgData name="Udayakumar, Arthi" userId="b5fd4d9b-73bc-4377-b798-6d89959d9d74" providerId="ADAL" clId="{D4828CC5-8180-43AC-A2AD-F3B597800E78}" dt="2025-03-07T16:33:39.792" v="2553" actId="1076"/>
          <ac:spMkLst>
            <pc:docMk/>
            <pc:sldMk cId="3968251988" sldId="270"/>
            <ac:spMk id="12" creationId="{EF633744-F6DC-B9AA-7E74-EAFCEA7E21BB}"/>
          </ac:spMkLst>
        </pc:spChg>
      </pc:sldChg>
      <pc:sldChg chg="addSp delSp modSp add mod">
        <pc:chgData name="Udayakumar, Arthi" userId="b5fd4d9b-73bc-4377-b798-6d89959d9d74" providerId="ADAL" clId="{D4828CC5-8180-43AC-A2AD-F3B597800E78}" dt="2025-03-07T16:34:26.912" v="2570" actId="478"/>
        <pc:sldMkLst>
          <pc:docMk/>
          <pc:sldMk cId="513806763" sldId="271"/>
        </pc:sldMkLst>
        <pc:spChg chg="add mod">
          <ac:chgData name="Udayakumar, Arthi" userId="b5fd4d9b-73bc-4377-b798-6d89959d9d74" providerId="ADAL" clId="{D4828CC5-8180-43AC-A2AD-F3B597800E78}" dt="2025-03-07T16:34:16.041" v="2567"/>
          <ac:spMkLst>
            <pc:docMk/>
            <pc:sldMk cId="513806763" sldId="271"/>
            <ac:spMk id="2" creationId="{A9E05197-6F66-7AD5-E314-0BE89D7B380B}"/>
          </ac:spMkLst>
        </pc:spChg>
        <pc:spChg chg="del">
          <ac:chgData name="Udayakumar, Arthi" userId="b5fd4d9b-73bc-4377-b798-6d89959d9d74" providerId="ADAL" clId="{D4828CC5-8180-43AC-A2AD-F3B597800E78}" dt="2025-03-07T16:34:26.912" v="2570" actId="478"/>
          <ac:spMkLst>
            <pc:docMk/>
            <pc:sldMk cId="513806763" sldId="271"/>
            <ac:spMk id="4" creationId="{F8191AFF-187D-1AA1-13F9-F30F95AAFB9E}"/>
          </ac:spMkLst>
        </pc:spChg>
        <pc:spChg chg="add mod">
          <ac:chgData name="Udayakumar, Arthi" userId="b5fd4d9b-73bc-4377-b798-6d89959d9d74" providerId="ADAL" clId="{D4828CC5-8180-43AC-A2AD-F3B597800E78}" dt="2025-03-07T16:34:25.254" v="2569"/>
          <ac:spMkLst>
            <pc:docMk/>
            <pc:sldMk cId="513806763" sldId="271"/>
            <ac:spMk id="5" creationId="{72CEA47E-EC48-81AB-71D6-68E89A77BB11}"/>
          </ac:spMkLst>
        </pc:spChg>
        <pc:spChg chg="mod">
          <ac:chgData name="Udayakumar, Arthi" userId="b5fd4d9b-73bc-4377-b798-6d89959d9d74" providerId="ADAL" clId="{D4828CC5-8180-43AC-A2AD-F3B597800E78}" dt="2025-03-07T16:34:12.598" v="2566" actId="1076"/>
          <ac:spMkLst>
            <pc:docMk/>
            <pc:sldMk cId="513806763" sldId="271"/>
            <ac:spMk id="8" creationId="{63495906-6052-0A57-25FF-66B5EE55DD7E}"/>
          </ac:spMkLst>
        </pc:spChg>
        <pc:spChg chg="mod">
          <ac:chgData name="Udayakumar, Arthi" userId="b5fd4d9b-73bc-4377-b798-6d89959d9d74" providerId="ADAL" clId="{D4828CC5-8180-43AC-A2AD-F3B597800E78}" dt="2025-03-07T16:34:05.951" v="2563" actId="1076"/>
          <ac:spMkLst>
            <pc:docMk/>
            <pc:sldMk cId="513806763" sldId="271"/>
            <ac:spMk id="13" creationId="{D39A5838-05F8-3C38-C6DC-9B5748D5A28E}"/>
          </ac:spMkLst>
        </pc:spChg>
        <pc:spChg chg="del mod">
          <ac:chgData name="Udayakumar, Arthi" userId="b5fd4d9b-73bc-4377-b798-6d89959d9d74" providerId="ADAL" clId="{D4828CC5-8180-43AC-A2AD-F3B597800E78}" dt="2025-03-07T16:34:18.044" v="2568" actId="478"/>
          <ac:spMkLst>
            <pc:docMk/>
            <pc:sldMk cId="513806763" sldId="271"/>
            <ac:spMk id="14" creationId="{337CF180-B498-CE41-8B83-8E6F414DBA17}"/>
          </ac:spMkLst>
        </pc:spChg>
        <pc:picChg chg="mod">
          <ac:chgData name="Udayakumar, Arthi" userId="b5fd4d9b-73bc-4377-b798-6d89959d9d74" providerId="ADAL" clId="{D4828CC5-8180-43AC-A2AD-F3B597800E78}" dt="2025-03-07T16:34:05.951" v="2563" actId="1076"/>
          <ac:picMkLst>
            <pc:docMk/>
            <pc:sldMk cId="513806763" sldId="271"/>
            <ac:picMk id="3" creationId="{141EABF9-57E9-D3D9-FED0-D0346F5C1327}"/>
          </ac:picMkLst>
        </pc:picChg>
        <pc:picChg chg="mod">
          <ac:chgData name="Udayakumar, Arthi" userId="b5fd4d9b-73bc-4377-b798-6d89959d9d74" providerId="ADAL" clId="{D4828CC5-8180-43AC-A2AD-F3B597800E78}" dt="2025-03-07T16:34:03.161" v="2562" actId="1076"/>
          <ac:picMkLst>
            <pc:docMk/>
            <pc:sldMk cId="513806763" sldId="271"/>
            <ac:picMk id="7" creationId="{399973D1-D1D9-7725-ABDC-3D91D763B97D}"/>
          </ac:picMkLst>
        </pc:picChg>
        <pc:picChg chg="mod">
          <ac:chgData name="Udayakumar, Arthi" userId="b5fd4d9b-73bc-4377-b798-6d89959d9d74" providerId="ADAL" clId="{D4828CC5-8180-43AC-A2AD-F3B597800E78}" dt="2025-03-07T16:34:05.951" v="2563" actId="1076"/>
          <ac:picMkLst>
            <pc:docMk/>
            <pc:sldMk cId="513806763" sldId="271"/>
            <ac:picMk id="11" creationId="{6675A7D2-10C0-0550-2B5A-2E5786677DF4}"/>
          </ac:picMkLst>
        </pc:picChg>
      </pc:sldChg>
      <pc:sldChg chg="addSp delSp modSp add del mod">
        <pc:chgData name="Udayakumar, Arthi" userId="b5fd4d9b-73bc-4377-b798-6d89959d9d74" providerId="ADAL" clId="{D4828CC5-8180-43AC-A2AD-F3B597800E78}" dt="2025-03-07T17:05:51.965" v="2845" actId="47"/>
        <pc:sldMkLst>
          <pc:docMk/>
          <pc:sldMk cId="3647681483" sldId="272"/>
        </pc:sldMkLst>
        <pc:spChg chg="mod">
          <ac:chgData name="Udayakumar, Arthi" userId="b5fd4d9b-73bc-4377-b798-6d89959d9d74" providerId="ADAL" clId="{D4828CC5-8180-43AC-A2AD-F3B597800E78}" dt="2025-03-07T16:38:56.947" v="2620" actId="1076"/>
          <ac:spMkLst>
            <pc:docMk/>
            <pc:sldMk cId="3647681483" sldId="272"/>
            <ac:spMk id="2" creationId="{7BF35D86-A914-3757-C6DA-28A604E8700C}"/>
          </ac:spMkLst>
        </pc:spChg>
        <pc:spChg chg="add mod">
          <ac:chgData name="Udayakumar, Arthi" userId="b5fd4d9b-73bc-4377-b798-6d89959d9d74" providerId="ADAL" clId="{D4828CC5-8180-43AC-A2AD-F3B597800E78}" dt="2025-03-07T16:34:29.858" v="2571"/>
          <ac:spMkLst>
            <pc:docMk/>
            <pc:sldMk cId="3647681483" sldId="272"/>
            <ac:spMk id="3" creationId="{9873DFDD-0F94-FBCA-CF66-086BB6C92EB3}"/>
          </ac:spMkLst>
        </pc:spChg>
        <pc:spChg chg="del">
          <ac:chgData name="Udayakumar, Arthi" userId="b5fd4d9b-73bc-4377-b798-6d89959d9d74" providerId="ADAL" clId="{D4828CC5-8180-43AC-A2AD-F3B597800E78}" dt="2025-03-07T16:34:37.801" v="2575" actId="478"/>
          <ac:spMkLst>
            <pc:docMk/>
            <pc:sldMk cId="3647681483" sldId="272"/>
            <ac:spMk id="4" creationId="{F8191AFF-187D-1AA1-13F9-F30F95AAFB9E}"/>
          </ac:spMkLst>
        </pc:spChg>
        <pc:spChg chg="add mod">
          <ac:chgData name="Udayakumar, Arthi" userId="b5fd4d9b-73bc-4377-b798-6d89959d9d74" providerId="ADAL" clId="{D4828CC5-8180-43AC-A2AD-F3B597800E78}" dt="2025-03-07T16:34:40.992" v="2576"/>
          <ac:spMkLst>
            <pc:docMk/>
            <pc:sldMk cId="3647681483" sldId="272"/>
            <ac:spMk id="5" creationId="{A8F774CA-7DFD-45FB-AA13-70152CEA27A2}"/>
          </ac:spMkLst>
        </pc:spChg>
        <pc:spChg chg="mod">
          <ac:chgData name="Udayakumar, Arthi" userId="b5fd4d9b-73bc-4377-b798-6d89959d9d74" providerId="ADAL" clId="{D4828CC5-8180-43AC-A2AD-F3B597800E78}" dt="2025-03-07T16:34:32.242" v="2572" actId="1076"/>
          <ac:spMkLst>
            <pc:docMk/>
            <pc:sldMk cId="3647681483" sldId="272"/>
            <ac:spMk id="9" creationId="{5ED4E764-14E4-B71D-3F3A-7C5AA72EB42A}"/>
          </ac:spMkLst>
        </pc:spChg>
        <pc:spChg chg="del">
          <ac:chgData name="Udayakumar, Arthi" userId="b5fd4d9b-73bc-4377-b798-6d89959d9d74" providerId="ADAL" clId="{D4828CC5-8180-43AC-A2AD-F3B597800E78}" dt="2025-03-07T16:34:34.213" v="2573" actId="478"/>
          <ac:spMkLst>
            <pc:docMk/>
            <pc:sldMk cId="3647681483" sldId="272"/>
            <ac:spMk id="14" creationId="{2B6D288A-3A4A-C3D0-54D7-EF8CA1ECA538}"/>
          </ac:spMkLst>
        </pc:spChg>
      </pc:sldChg>
      <pc:sldChg chg="addSp delSp modSp add mod">
        <pc:chgData name="Udayakumar, Arthi" userId="b5fd4d9b-73bc-4377-b798-6d89959d9d74" providerId="ADAL" clId="{D4828CC5-8180-43AC-A2AD-F3B597800E78}" dt="2025-03-07T16:31:13.222" v="2516" actId="1076"/>
        <pc:sldMkLst>
          <pc:docMk/>
          <pc:sldMk cId="967641175" sldId="273"/>
        </pc:sldMkLst>
        <pc:spChg chg="add mod">
          <ac:chgData name="Udayakumar, Arthi" userId="b5fd4d9b-73bc-4377-b798-6d89959d9d74" providerId="ADAL" clId="{D4828CC5-8180-43AC-A2AD-F3B597800E78}" dt="2025-03-07T16:30:24.881" v="2497"/>
          <ac:spMkLst>
            <pc:docMk/>
            <pc:sldMk cId="967641175" sldId="273"/>
            <ac:spMk id="2" creationId="{AADDA08F-6722-BA04-8413-5B88EEC12A2C}"/>
          </ac:spMkLst>
        </pc:spChg>
        <pc:spChg chg="add mod">
          <ac:chgData name="Udayakumar, Arthi" userId="b5fd4d9b-73bc-4377-b798-6d89959d9d74" providerId="ADAL" clId="{D4828CC5-8180-43AC-A2AD-F3B597800E78}" dt="2025-03-07T16:30:28.955" v="2499"/>
          <ac:spMkLst>
            <pc:docMk/>
            <pc:sldMk cId="967641175" sldId="273"/>
            <ac:spMk id="3" creationId="{EA86F953-E69F-7AF4-6691-208F4F34D789}"/>
          </ac:spMkLst>
        </pc:spChg>
        <pc:spChg chg="del">
          <ac:chgData name="Udayakumar, Arthi" userId="b5fd4d9b-73bc-4377-b798-6d89959d9d74" providerId="ADAL" clId="{D4828CC5-8180-43AC-A2AD-F3B597800E78}" dt="2025-03-07T16:30:19.829" v="2496" actId="478"/>
          <ac:spMkLst>
            <pc:docMk/>
            <pc:sldMk cId="967641175" sldId="273"/>
            <ac:spMk id="4" creationId="{F8191AFF-187D-1AA1-13F9-F30F95AAFB9E}"/>
          </ac:spMkLst>
        </pc:spChg>
        <pc:spChg chg="mod">
          <ac:chgData name="Udayakumar, Arthi" userId="b5fd4d9b-73bc-4377-b798-6d89959d9d74" providerId="ADAL" clId="{D4828CC5-8180-43AC-A2AD-F3B597800E78}" dt="2025-03-07T16:31:13.222" v="2516" actId="1076"/>
          <ac:spMkLst>
            <pc:docMk/>
            <pc:sldMk cId="967641175" sldId="273"/>
            <ac:spMk id="14" creationId="{10AD8523-6C22-2019-083B-299F4D9D01C5}"/>
          </ac:spMkLst>
        </pc:spChg>
        <pc:spChg chg="mod">
          <ac:chgData name="Udayakumar, Arthi" userId="b5fd4d9b-73bc-4377-b798-6d89959d9d74" providerId="ADAL" clId="{D4828CC5-8180-43AC-A2AD-F3B597800E78}" dt="2025-03-07T16:30:43.705" v="2506" actId="1076"/>
          <ac:spMkLst>
            <pc:docMk/>
            <pc:sldMk cId="967641175" sldId="273"/>
            <ac:spMk id="18" creationId="{C41794F1-03C4-E191-57D6-1630EB254BA3}"/>
          </ac:spMkLst>
        </pc:spChg>
      </pc:sldChg>
      <pc:sldChg chg="addSp delSp modSp add mod">
        <pc:chgData name="Udayakumar, Arthi" userId="b5fd4d9b-73bc-4377-b798-6d89959d9d74" providerId="ADAL" clId="{D4828CC5-8180-43AC-A2AD-F3B597800E78}" dt="2025-03-07T16:32:34.273" v="2532" actId="404"/>
        <pc:sldMkLst>
          <pc:docMk/>
          <pc:sldMk cId="2843355339" sldId="274"/>
        </pc:sldMkLst>
        <pc:spChg chg="add mod">
          <ac:chgData name="Udayakumar, Arthi" userId="b5fd4d9b-73bc-4377-b798-6d89959d9d74" providerId="ADAL" clId="{D4828CC5-8180-43AC-A2AD-F3B597800E78}" dt="2025-03-07T16:32:27.357" v="2529"/>
          <ac:spMkLst>
            <pc:docMk/>
            <pc:sldMk cId="2843355339" sldId="274"/>
            <ac:spMk id="2" creationId="{A3D6D5FA-D998-8C5D-E7DF-9D45617444AD}"/>
          </ac:spMkLst>
        </pc:spChg>
        <pc:spChg chg="del">
          <ac:chgData name="Udayakumar, Arthi" userId="b5fd4d9b-73bc-4377-b798-6d89959d9d74" providerId="ADAL" clId="{D4828CC5-8180-43AC-A2AD-F3B597800E78}" dt="2025-03-07T16:32:21.023" v="2527" actId="478"/>
          <ac:spMkLst>
            <pc:docMk/>
            <pc:sldMk cId="2843355339" sldId="274"/>
            <ac:spMk id="4" creationId="{F8191AFF-187D-1AA1-13F9-F30F95AAFB9E}"/>
          </ac:spMkLst>
        </pc:spChg>
        <pc:spChg chg="del">
          <ac:chgData name="Udayakumar, Arthi" userId="b5fd4d9b-73bc-4377-b798-6d89959d9d74" providerId="ADAL" clId="{D4828CC5-8180-43AC-A2AD-F3B597800E78}" dt="2025-03-07T16:32:24.008" v="2528" actId="478"/>
          <ac:spMkLst>
            <pc:docMk/>
            <pc:sldMk cId="2843355339" sldId="274"/>
            <ac:spMk id="5" creationId="{DA48BA60-E67A-16DE-CB34-839490F2D024}"/>
          </ac:spMkLst>
        </pc:spChg>
        <pc:spChg chg="mod">
          <ac:chgData name="Udayakumar, Arthi" userId="b5fd4d9b-73bc-4377-b798-6d89959d9d74" providerId="ADAL" clId="{D4828CC5-8180-43AC-A2AD-F3B597800E78}" dt="2025-03-07T16:32:32.623" v="2531" actId="1076"/>
          <ac:spMkLst>
            <pc:docMk/>
            <pc:sldMk cId="2843355339" sldId="274"/>
            <ac:spMk id="6" creationId="{121646BE-4D1C-B86E-E0FB-7CCC3F6B30A6}"/>
          </ac:spMkLst>
        </pc:spChg>
        <pc:spChg chg="mod">
          <ac:chgData name="Udayakumar, Arthi" userId="b5fd4d9b-73bc-4377-b798-6d89959d9d74" providerId="ADAL" clId="{D4828CC5-8180-43AC-A2AD-F3B597800E78}" dt="2025-03-07T16:32:34.273" v="2532" actId="404"/>
          <ac:spMkLst>
            <pc:docMk/>
            <pc:sldMk cId="2843355339" sldId="274"/>
            <ac:spMk id="10" creationId="{46655258-3A62-2C36-6A1D-C4DD9B475580}"/>
          </ac:spMkLst>
        </pc:spChg>
      </pc:sldChg>
      <pc:sldChg chg="addSp delSp modSp add mod">
        <pc:chgData name="Udayakumar, Arthi" userId="b5fd4d9b-73bc-4377-b798-6d89959d9d74" providerId="ADAL" clId="{D4828CC5-8180-43AC-A2AD-F3B597800E78}" dt="2025-03-07T16:30:39.479" v="2504" actId="478"/>
        <pc:sldMkLst>
          <pc:docMk/>
          <pc:sldMk cId="1275639064" sldId="275"/>
        </pc:sldMkLst>
        <pc:spChg chg="del">
          <ac:chgData name="Udayakumar, Arthi" userId="b5fd4d9b-73bc-4377-b798-6d89959d9d74" providerId="ADAL" clId="{D4828CC5-8180-43AC-A2AD-F3B597800E78}" dt="2025-03-07T16:30:33.257" v="2500" actId="478"/>
          <ac:spMkLst>
            <pc:docMk/>
            <pc:sldMk cId="1275639064" sldId="275"/>
            <ac:spMk id="4" creationId="{F8191AFF-187D-1AA1-13F9-F30F95AAFB9E}"/>
          </ac:spMkLst>
        </pc:spChg>
        <pc:spChg chg="add mod">
          <ac:chgData name="Udayakumar, Arthi" userId="b5fd4d9b-73bc-4377-b798-6d89959d9d74" providerId="ADAL" clId="{D4828CC5-8180-43AC-A2AD-F3B597800E78}" dt="2025-03-07T16:30:36.014" v="2502"/>
          <ac:spMkLst>
            <pc:docMk/>
            <pc:sldMk cId="1275639064" sldId="275"/>
            <ac:spMk id="8" creationId="{9CB4A693-A2D5-F7EE-6512-A07976A711B7}"/>
          </ac:spMkLst>
        </pc:spChg>
        <pc:spChg chg="del mod">
          <ac:chgData name="Udayakumar, Arthi" userId="b5fd4d9b-73bc-4377-b798-6d89959d9d74" providerId="ADAL" clId="{D4828CC5-8180-43AC-A2AD-F3B597800E78}" dt="2025-03-07T16:30:39.479" v="2504" actId="478"/>
          <ac:spMkLst>
            <pc:docMk/>
            <pc:sldMk cId="1275639064" sldId="275"/>
            <ac:spMk id="14" creationId="{10AD8523-6C22-2019-083B-299F4D9D01C5}"/>
          </ac:spMkLst>
        </pc:spChg>
      </pc:sldChg>
      <pc:sldChg chg="addSp delSp modSp add mod">
        <pc:chgData name="Udayakumar, Arthi" userId="b5fd4d9b-73bc-4377-b798-6d89959d9d74" providerId="ADAL" clId="{D4828CC5-8180-43AC-A2AD-F3B597800E78}" dt="2025-03-07T16:31:00.144" v="2513" actId="1076"/>
        <pc:sldMkLst>
          <pc:docMk/>
          <pc:sldMk cId="67821198" sldId="276"/>
        </pc:sldMkLst>
        <pc:spChg chg="add mod">
          <ac:chgData name="Udayakumar, Arthi" userId="b5fd4d9b-73bc-4377-b798-6d89959d9d74" providerId="ADAL" clId="{D4828CC5-8180-43AC-A2AD-F3B597800E78}" dt="2025-03-07T16:30:46.656" v="2508"/>
          <ac:spMkLst>
            <pc:docMk/>
            <pc:sldMk cId="67821198" sldId="276"/>
            <ac:spMk id="2" creationId="{DF0B6BAE-2599-603D-6837-12549E81A24E}"/>
          </ac:spMkLst>
        </pc:spChg>
        <pc:spChg chg="add mod">
          <ac:chgData name="Udayakumar, Arthi" userId="b5fd4d9b-73bc-4377-b798-6d89959d9d74" providerId="ADAL" clId="{D4828CC5-8180-43AC-A2AD-F3B597800E78}" dt="2025-03-07T16:30:52.045" v="2510"/>
          <ac:spMkLst>
            <pc:docMk/>
            <pc:sldMk cId="67821198" sldId="276"/>
            <ac:spMk id="3" creationId="{3C2E68F4-2CED-673D-A0DA-55F1A2D39FB4}"/>
          </ac:spMkLst>
        </pc:spChg>
        <pc:spChg chg="del">
          <ac:chgData name="Udayakumar, Arthi" userId="b5fd4d9b-73bc-4377-b798-6d89959d9d74" providerId="ADAL" clId="{D4828CC5-8180-43AC-A2AD-F3B597800E78}" dt="2025-03-07T16:30:46.132" v="2507" actId="478"/>
          <ac:spMkLst>
            <pc:docMk/>
            <pc:sldMk cId="67821198" sldId="276"/>
            <ac:spMk id="4" creationId="{F8191AFF-187D-1AA1-13F9-F30F95AAFB9E}"/>
          </ac:spMkLst>
        </pc:spChg>
        <pc:spChg chg="mod">
          <ac:chgData name="Udayakumar, Arthi" userId="b5fd4d9b-73bc-4377-b798-6d89959d9d74" providerId="ADAL" clId="{D4828CC5-8180-43AC-A2AD-F3B597800E78}" dt="2025-03-07T16:31:00.144" v="2513" actId="1076"/>
          <ac:spMkLst>
            <pc:docMk/>
            <pc:sldMk cId="67821198" sldId="276"/>
            <ac:spMk id="14" creationId="{10AD8523-6C22-2019-083B-299F4D9D01C5}"/>
          </ac:spMkLst>
        </pc:spChg>
      </pc:sldChg>
      <pc:sldChg chg="addSp delSp modSp add mod">
        <pc:chgData name="Udayakumar, Arthi" userId="b5fd4d9b-73bc-4377-b798-6d89959d9d74" providerId="ADAL" clId="{D4828CC5-8180-43AC-A2AD-F3B597800E78}" dt="2025-03-07T16:31:39.357" v="2525" actId="1076"/>
        <pc:sldMkLst>
          <pc:docMk/>
          <pc:sldMk cId="3362383431" sldId="277"/>
        </pc:sldMkLst>
        <pc:spChg chg="add mod">
          <ac:chgData name="Udayakumar, Arthi" userId="b5fd4d9b-73bc-4377-b798-6d89959d9d74" providerId="ADAL" clId="{D4828CC5-8180-43AC-A2AD-F3B597800E78}" dt="2025-03-07T16:31:32.205" v="2521"/>
          <ac:spMkLst>
            <pc:docMk/>
            <pc:sldMk cId="3362383431" sldId="277"/>
            <ac:spMk id="3" creationId="{0694ECAB-9E23-AF44-1D47-F34AE7329788}"/>
          </ac:spMkLst>
        </pc:spChg>
        <pc:spChg chg="del">
          <ac:chgData name="Udayakumar, Arthi" userId="b5fd4d9b-73bc-4377-b798-6d89959d9d74" providerId="ADAL" clId="{D4828CC5-8180-43AC-A2AD-F3B597800E78}" dt="2025-03-07T16:31:29.106" v="2519" actId="478"/>
          <ac:spMkLst>
            <pc:docMk/>
            <pc:sldMk cId="3362383431" sldId="277"/>
            <ac:spMk id="4" creationId="{F8191AFF-187D-1AA1-13F9-F30F95AAFB9E}"/>
          </ac:spMkLst>
        </pc:spChg>
        <pc:spChg chg="mod">
          <ac:chgData name="Udayakumar, Arthi" userId="b5fd4d9b-73bc-4377-b798-6d89959d9d74" providerId="ADAL" clId="{D4828CC5-8180-43AC-A2AD-F3B597800E78}" dt="2025-03-07T16:31:39.357" v="2525" actId="1076"/>
          <ac:spMkLst>
            <pc:docMk/>
            <pc:sldMk cId="3362383431" sldId="277"/>
            <ac:spMk id="14" creationId="{10AD8523-6C22-2019-083B-299F4D9D01C5}"/>
          </ac:spMkLst>
        </pc:spChg>
      </pc:sldChg>
      <pc:sldChg chg="addSp delSp modSp add mod modNotesTx">
        <pc:chgData name="Udayakumar, Arthi" userId="b5fd4d9b-73bc-4377-b798-6d89959d9d74" providerId="ADAL" clId="{D4828CC5-8180-43AC-A2AD-F3B597800E78}" dt="2025-03-08T03:54:17.238" v="2980"/>
        <pc:sldMkLst>
          <pc:docMk/>
          <pc:sldMk cId="461325315" sldId="281"/>
        </pc:sldMkLst>
        <pc:spChg chg="mod">
          <ac:chgData name="Udayakumar, Arthi" userId="b5fd4d9b-73bc-4377-b798-6d89959d9d74" providerId="ADAL" clId="{D4828CC5-8180-43AC-A2AD-F3B597800E78}" dt="2025-03-08T03:50:49.215" v="2979" actId="20577"/>
          <ac:spMkLst>
            <pc:docMk/>
            <pc:sldMk cId="461325315" sldId="281"/>
            <ac:spMk id="2" creationId="{7BF35D86-A914-3757-C6DA-28A604E8700C}"/>
          </ac:spMkLst>
        </pc:spChg>
        <pc:spChg chg="add mod">
          <ac:chgData name="Udayakumar, Arthi" userId="b5fd4d9b-73bc-4377-b798-6d89959d9d74" providerId="ADAL" clId="{D4828CC5-8180-43AC-A2AD-F3B597800E78}" dt="2025-03-08T03:50:42.447" v="2959" actId="27636"/>
          <ac:spMkLst>
            <pc:docMk/>
            <pc:sldMk cId="461325315" sldId="281"/>
            <ac:spMk id="3" creationId="{E82952BB-EC8C-93C8-1A20-C817E0EADC57}"/>
          </ac:spMkLst>
        </pc:spChg>
        <pc:spChg chg="del">
          <ac:chgData name="Udayakumar, Arthi" userId="b5fd4d9b-73bc-4377-b798-6d89959d9d74" providerId="ADAL" clId="{D4828CC5-8180-43AC-A2AD-F3B597800E78}" dt="2025-03-07T16:35:09.260" v="2583" actId="478"/>
          <ac:spMkLst>
            <pc:docMk/>
            <pc:sldMk cId="461325315" sldId="281"/>
            <ac:spMk id="4" creationId="{F8191AFF-187D-1AA1-13F9-F30F95AAFB9E}"/>
          </ac:spMkLst>
        </pc:spChg>
        <pc:spChg chg="add mod">
          <ac:chgData name="Udayakumar, Arthi" userId="b5fd4d9b-73bc-4377-b798-6d89959d9d74" providerId="ADAL" clId="{D4828CC5-8180-43AC-A2AD-F3B597800E78}" dt="2025-03-07T16:35:04.009" v="2581"/>
          <ac:spMkLst>
            <pc:docMk/>
            <pc:sldMk cId="461325315" sldId="281"/>
            <ac:spMk id="7" creationId="{475281E7-69ED-CC1A-C6EE-16186C86C7F7}"/>
          </ac:spMkLst>
        </pc:spChg>
        <pc:spChg chg="mod">
          <ac:chgData name="Udayakumar, Arthi" userId="b5fd4d9b-73bc-4377-b798-6d89959d9d74" providerId="ADAL" clId="{D4828CC5-8180-43AC-A2AD-F3B597800E78}" dt="2025-03-07T17:01:11.194" v="2682" actId="20577"/>
          <ac:spMkLst>
            <pc:docMk/>
            <pc:sldMk cId="461325315" sldId="281"/>
            <ac:spMk id="8" creationId="{05163E37-8566-2071-5EAA-B789F5708620}"/>
          </ac:spMkLst>
        </pc:spChg>
        <pc:spChg chg="del">
          <ac:chgData name="Udayakumar, Arthi" userId="b5fd4d9b-73bc-4377-b798-6d89959d9d74" providerId="ADAL" clId="{D4828CC5-8180-43AC-A2AD-F3B597800E78}" dt="2025-03-07T16:34:56.763" v="2579" actId="478"/>
          <ac:spMkLst>
            <pc:docMk/>
            <pc:sldMk cId="461325315" sldId="281"/>
            <ac:spMk id="14" creationId="{2B6D288A-3A4A-C3D0-54D7-EF8CA1ECA538}"/>
          </ac:spMkLst>
        </pc:spChg>
      </pc:sldChg>
      <pc:sldChg chg="addSp delSp modSp add mod">
        <pc:chgData name="Udayakumar, Arthi" userId="b5fd4d9b-73bc-4377-b798-6d89959d9d74" providerId="ADAL" clId="{D4828CC5-8180-43AC-A2AD-F3B597800E78}" dt="2025-03-08T02:45:43.244" v="2881"/>
        <pc:sldMkLst>
          <pc:docMk/>
          <pc:sldMk cId="3378614003" sldId="282"/>
        </pc:sldMkLst>
        <pc:spChg chg="add mod">
          <ac:chgData name="Udayakumar, Arthi" userId="b5fd4d9b-73bc-4377-b798-6d89959d9d74" providerId="ADAL" clId="{D4828CC5-8180-43AC-A2AD-F3B597800E78}" dt="2025-03-07T16:35:33.277" v="2587"/>
          <ac:spMkLst>
            <pc:docMk/>
            <pc:sldMk cId="3378614003" sldId="282"/>
            <ac:spMk id="2" creationId="{F88B362C-10D6-0E44-702B-EB2CF3FDB764}"/>
          </ac:spMkLst>
        </pc:spChg>
        <pc:spChg chg="mod">
          <ac:chgData name="Udayakumar, Arthi" userId="b5fd4d9b-73bc-4377-b798-6d89959d9d74" providerId="ADAL" clId="{D4828CC5-8180-43AC-A2AD-F3B597800E78}" dt="2025-03-08T02:45:43.244" v="2881"/>
          <ac:spMkLst>
            <pc:docMk/>
            <pc:sldMk cId="3378614003" sldId="282"/>
            <ac:spMk id="3" creationId="{2CF10652-E0C5-6A24-846E-F203BB5EACD3}"/>
          </ac:spMkLst>
        </pc:spChg>
        <pc:spChg chg="del">
          <ac:chgData name="Udayakumar, Arthi" userId="b5fd4d9b-73bc-4377-b798-6d89959d9d74" providerId="ADAL" clId="{D4828CC5-8180-43AC-A2AD-F3B597800E78}" dt="2025-03-07T16:35:24.957" v="2584" actId="478"/>
          <ac:spMkLst>
            <pc:docMk/>
            <pc:sldMk cId="3378614003" sldId="282"/>
            <ac:spMk id="4" creationId="{F8191AFF-187D-1AA1-13F9-F30F95AAFB9E}"/>
          </ac:spMkLst>
        </pc:spChg>
        <pc:spChg chg="add mod">
          <ac:chgData name="Udayakumar, Arthi" userId="b5fd4d9b-73bc-4377-b798-6d89959d9d74" providerId="ADAL" clId="{D4828CC5-8180-43AC-A2AD-F3B597800E78}" dt="2025-03-07T16:35:33.277" v="2587"/>
          <ac:spMkLst>
            <pc:docMk/>
            <pc:sldMk cId="3378614003" sldId="282"/>
            <ac:spMk id="5" creationId="{600941A9-1199-5E65-E240-5A6BFF0F11C8}"/>
          </ac:spMkLst>
        </pc:spChg>
        <pc:spChg chg="mod">
          <ac:chgData name="Udayakumar, Arthi" userId="b5fd4d9b-73bc-4377-b798-6d89959d9d74" providerId="ADAL" clId="{D4828CC5-8180-43AC-A2AD-F3B597800E78}" dt="2025-03-07T17:05:16.112" v="2828" actId="12"/>
          <ac:spMkLst>
            <pc:docMk/>
            <pc:sldMk cId="3378614003" sldId="282"/>
            <ac:spMk id="9" creationId="{5ED4E764-14E4-B71D-3F3A-7C5AA72EB42A}"/>
          </ac:spMkLst>
        </pc:spChg>
        <pc:spChg chg="del">
          <ac:chgData name="Udayakumar, Arthi" userId="b5fd4d9b-73bc-4377-b798-6d89959d9d74" providerId="ADAL" clId="{D4828CC5-8180-43AC-A2AD-F3B597800E78}" dt="2025-03-07T16:35:28.015" v="2585" actId="478"/>
          <ac:spMkLst>
            <pc:docMk/>
            <pc:sldMk cId="3378614003" sldId="282"/>
            <ac:spMk id="14" creationId="{2B6D288A-3A4A-C3D0-54D7-EF8CA1ECA538}"/>
          </ac:spMkLst>
        </pc:spChg>
      </pc:sldChg>
      <pc:sldChg chg="addSp delSp modSp add mod">
        <pc:chgData name="Udayakumar, Arthi" userId="b5fd4d9b-73bc-4377-b798-6d89959d9d74" providerId="ADAL" clId="{D4828CC5-8180-43AC-A2AD-F3B597800E78}" dt="2025-03-07T16:36:03.253" v="2596" actId="478"/>
        <pc:sldMkLst>
          <pc:docMk/>
          <pc:sldMk cId="2424596095" sldId="283"/>
        </pc:sldMkLst>
        <pc:spChg chg="mod">
          <ac:chgData name="Udayakumar, Arthi" userId="b5fd4d9b-73bc-4377-b798-6d89959d9d74" providerId="ADAL" clId="{D4828CC5-8180-43AC-A2AD-F3B597800E78}" dt="2025-03-07T16:35:51.694" v="2592" actId="1076"/>
          <ac:spMkLst>
            <pc:docMk/>
            <pc:sldMk cId="2424596095" sldId="283"/>
            <ac:spMk id="2" creationId="{BA51C94B-CA3C-1FD4-C331-76EB453F3CE1}"/>
          </ac:spMkLst>
        </pc:spChg>
        <pc:spChg chg="add mod">
          <ac:chgData name="Udayakumar, Arthi" userId="b5fd4d9b-73bc-4377-b798-6d89959d9d74" providerId="ADAL" clId="{D4828CC5-8180-43AC-A2AD-F3B597800E78}" dt="2025-03-07T16:35:48.927" v="2591"/>
          <ac:spMkLst>
            <pc:docMk/>
            <pc:sldMk cId="2424596095" sldId="283"/>
            <ac:spMk id="3" creationId="{CCBF1C8D-7EB5-A511-6CBB-51790B91CB57}"/>
          </ac:spMkLst>
        </pc:spChg>
        <pc:spChg chg="del">
          <ac:chgData name="Udayakumar, Arthi" userId="b5fd4d9b-73bc-4377-b798-6d89959d9d74" providerId="ADAL" clId="{D4828CC5-8180-43AC-A2AD-F3B597800E78}" dt="2025-03-07T16:36:03.253" v="2596" actId="478"/>
          <ac:spMkLst>
            <pc:docMk/>
            <pc:sldMk cId="2424596095" sldId="283"/>
            <ac:spMk id="4" creationId="{F8191AFF-187D-1AA1-13F9-F30F95AAFB9E}"/>
          </ac:spMkLst>
        </pc:spChg>
        <pc:spChg chg="add mod">
          <ac:chgData name="Udayakumar, Arthi" userId="b5fd4d9b-73bc-4377-b798-6d89959d9d74" providerId="ADAL" clId="{D4828CC5-8180-43AC-A2AD-F3B597800E78}" dt="2025-03-07T16:35:48.927" v="2591"/>
          <ac:spMkLst>
            <pc:docMk/>
            <pc:sldMk cId="2424596095" sldId="283"/>
            <ac:spMk id="5" creationId="{CD232BED-21A0-169B-D267-95348F426A81}"/>
          </ac:spMkLst>
        </pc:spChg>
        <pc:spChg chg="mod">
          <ac:chgData name="Udayakumar, Arthi" userId="b5fd4d9b-73bc-4377-b798-6d89959d9d74" providerId="ADAL" clId="{D4828CC5-8180-43AC-A2AD-F3B597800E78}" dt="2025-03-07T16:35:54.571" v="2593" actId="1076"/>
          <ac:spMkLst>
            <pc:docMk/>
            <pc:sldMk cId="2424596095" sldId="283"/>
            <ac:spMk id="9" creationId="{5ED4E764-14E4-B71D-3F3A-7C5AA72EB42A}"/>
          </ac:spMkLst>
        </pc:spChg>
        <pc:spChg chg="del">
          <ac:chgData name="Udayakumar, Arthi" userId="b5fd4d9b-73bc-4377-b798-6d89959d9d74" providerId="ADAL" clId="{D4828CC5-8180-43AC-A2AD-F3B597800E78}" dt="2025-03-07T16:35:42.420" v="2589" actId="478"/>
          <ac:spMkLst>
            <pc:docMk/>
            <pc:sldMk cId="2424596095" sldId="283"/>
            <ac:spMk id="14" creationId="{2B6D288A-3A4A-C3D0-54D7-EF8CA1ECA538}"/>
          </ac:spMkLst>
        </pc:spChg>
      </pc:sldChg>
      <pc:sldChg chg="addSp delSp modSp add mod">
        <pc:chgData name="Udayakumar, Arthi" userId="b5fd4d9b-73bc-4377-b798-6d89959d9d74" providerId="ADAL" clId="{D4828CC5-8180-43AC-A2AD-F3B597800E78}" dt="2025-03-07T17:06:27.230" v="2866" actId="20577"/>
        <pc:sldMkLst>
          <pc:docMk/>
          <pc:sldMk cId="3968153229" sldId="284"/>
        </pc:sldMkLst>
        <pc:spChg chg="add mod">
          <ac:chgData name="Udayakumar, Arthi" userId="b5fd4d9b-73bc-4377-b798-6d89959d9d74" providerId="ADAL" clId="{D4828CC5-8180-43AC-A2AD-F3B597800E78}" dt="2025-03-07T16:36:08.623" v="2598"/>
          <ac:spMkLst>
            <pc:docMk/>
            <pc:sldMk cId="3968153229" sldId="284"/>
            <ac:spMk id="2" creationId="{7FFFDB9B-EEFA-2DF3-2C16-3FB6B967679F}"/>
          </ac:spMkLst>
        </pc:spChg>
        <pc:spChg chg="mod">
          <ac:chgData name="Udayakumar, Arthi" userId="b5fd4d9b-73bc-4377-b798-6d89959d9d74" providerId="ADAL" clId="{D4828CC5-8180-43AC-A2AD-F3B597800E78}" dt="2025-03-07T16:38:49.218" v="2618" actId="1076"/>
          <ac:spMkLst>
            <pc:docMk/>
            <pc:sldMk cId="3968153229" sldId="284"/>
            <ac:spMk id="3" creationId="{55187287-1F53-2F8B-EF8E-FFCCA41B6B53}"/>
          </ac:spMkLst>
        </pc:spChg>
        <pc:spChg chg="del">
          <ac:chgData name="Udayakumar, Arthi" userId="b5fd4d9b-73bc-4377-b798-6d89959d9d74" providerId="ADAL" clId="{D4828CC5-8180-43AC-A2AD-F3B597800E78}" dt="2025-03-07T16:36:08.212" v="2597" actId="478"/>
          <ac:spMkLst>
            <pc:docMk/>
            <pc:sldMk cId="3968153229" sldId="284"/>
            <ac:spMk id="4" creationId="{F8191AFF-187D-1AA1-13F9-F30F95AAFB9E}"/>
          </ac:spMkLst>
        </pc:spChg>
        <pc:spChg chg="add mod">
          <ac:chgData name="Udayakumar, Arthi" userId="b5fd4d9b-73bc-4377-b798-6d89959d9d74" providerId="ADAL" clId="{D4828CC5-8180-43AC-A2AD-F3B597800E78}" dt="2025-03-07T16:36:08.623" v="2598"/>
          <ac:spMkLst>
            <pc:docMk/>
            <pc:sldMk cId="3968153229" sldId="284"/>
            <ac:spMk id="5" creationId="{68207931-DF20-537B-C60B-87FDCFFAB6F7}"/>
          </ac:spMkLst>
        </pc:spChg>
        <pc:spChg chg="mod">
          <ac:chgData name="Udayakumar, Arthi" userId="b5fd4d9b-73bc-4377-b798-6d89959d9d74" providerId="ADAL" clId="{D4828CC5-8180-43AC-A2AD-F3B597800E78}" dt="2025-03-07T17:06:27.230" v="2866" actId="20577"/>
          <ac:spMkLst>
            <pc:docMk/>
            <pc:sldMk cId="3968153229" sldId="284"/>
            <ac:spMk id="9" creationId="{5ED4E764-14E4-B71D-3F3A-7C5AA72EB42A}"/>
          </ac:spMkLst>
        </pc:spChg>
        <pc:spChg chg="del">
          <ac:chgData name="Udayakumar, Arthi" userId="b5fd4d9b-73bc-4377-b798-6d89959d9d74" providerId="ADAL" clId="{D4828CC5-8180-43AC-A2AD-F3B597800E78}" dt="2025-03-07T16:36:00.680" v="2595" actId="478"/>
          <ac:spMkLst>
            <pc:docMk/>
            <pc:sldMk cId="3968153229" sldId="284"/>
            <ac:spMk id="14" creationId="{2B6D288A-3A4A-C3D0-54D7-EF8CA1ECA538}"/>
          </ac:spMkLst>
        </pc:spChg>
      </pc:sldChg>
      <pc:sldChg chg="addSp delSp modSp add mod">
        <pc:chgData name="Udayakumar, Arthi" userId="b5fd4d9b-73bc-4377-b798-6d89959d9d74" providerId="ADAL" clId="{D4828CC5-8180-43AC-A2AD-F3B597800E78}" dt="2025-03-08T02:45:56.195" v="2891" actId="20577"/>
        <pc:sldMkLst>
          <pc:docMk/>
          <pc:sldMk cId="3337165622" sldId="286"/>
        </pc:sldMkLst>
        <pc:spChg chg="mod">
          <ac:chgData name="Udayakumar, Arthi" userId="b5fd4d9b-73bc-4377-b798-6d89959d9d74" providerId="ADAL" clId="{D4828CC5-8180-43AC-A2AD-F3B597800E78}" dt="2025-03-07T16:32:48.308" v="2540" actId="1076"/>
          <ac:spMkLst>
            <pc:docMk/>
            <pc:sldMk cId="3337165622" sldId="286"/>
            <ac:spMk id="2" creationId="{A4064D53-F690-76F0-9909-4A1776A1D516}"/>
          </ac:spMkLst>
        </pc:spChg>
        <pc:spChg chg="del">
          <ac:chgData name="Udayakumar, Arthi" userId="b5fd4d9b-73bc-4377-b798-6d89959d9d74" providerId="ADAL" clId="{D4828CC5-8180-43AC-A2AD-F3B597800E78}" dt="2025-03-07T16:32:39.036" v="2533" actId="478"/>
          <ac:spMkLst>
            <pc:docMk/>
            <pc:sldMk cId="3337165622" sldId="286"/>
            <ac:spMk id="4" creationId="{C49271F1-D414-9EBC-3D02-6E294D0DEB87}"/>
          </ac:spMkLst>
        </pc:spChg>
        <pc:spChg chg="mod">
          <ac:chgData name="Udayakumar, Arthi" userId="b5fd4d9b-73bc-4377-b798-6d89959d9d74" providerId="ADAL" clId="{D4828CC5-8180-43AC-A2AD-F3B597800E78}" dt="2025-03-08T02:45:56.195" v="2891" actId="20577"/>
          <ac:spMkLst>
            <pc:docMk/>
            <pc:sldMk cId="3337165622" sldId="286"/>
            <ac:spMk id="8" creationId="{ED720031-B1F7-2DD9-28AD-A4634888BBB1}"/>
          </ac:spMkLst>
        </pc:spChg>
        <pc:spChg chg="mod">
          <ac:chgData name="Udayakumar, Arthi" userId="b5fd4d9b-73bc-4377-b798-6d89959d9d74" providerId="ADAL" clId="{D4828CC5-8180-43AC-A2AD-F3B597800E78}" dt="2025-03-08T02:45:37.526" v="2880" actId="20577"/>
          <ac:spMkLst>
            <pc:docMk/>
            <pc:sldMk cId="3337165622" sldId="286"/>
            <ac:spMk id="10" creationId="{5840CD7A-89A0-B60D-66D2-D18E2E389F1E}"/>
          </ac:spMkLst>
        </pc:spChg>
        <pc:spChg chg="del">
          <ac:chgData name="Udayakumar, Arthi" userId="b5fd4d9b-73bc-4377-b798-6d89959d9d74" providerId="ADAL" clId="{D4828CC5-8180-43AC-A2AD-F3B597800E78}" dt="2025-03-07T17:07:18.298" v="2868" actId="478"/>
          <ac:spMkLst>
            <pc:docMk/>
            <pc:sldMk cId="3337165622" sldId="286"/>
            <ac:spMk id="16" creationId="{F218B80C-8FEC-7BE6-C381-5E4E7B4FD942}"/>
          </ac:spMkLst>
        </pc:spChg>
        <pc:spChg chg="add mod">
          <ac:chgData name="Udayakumar, Arthi" userId="b5fd4d9b-73bc-4377-b798-6d89959d9d74" providerId="ADAL" clId="{D4828CC5-8180-43AC-A2AD-F3B597800E78}" dt="2025-03-07T16:32:54.640" v="2541"/>
          <ac:spMkLst>
            <pc:docMk/>
            <pc:sldMk cId="3337165622" sldId="286"/>
            <ac:spMk id="18" creationId="{8D367E68-4C0E-B78A-F4D8-256A254A7301}"/>
          </ac:spMkLst>
        </pc:spChg>
      </pc:sldChg>
      <pc:sldChg chg="modSp mod modAnim">
        <pc:chgData name="Udayakumar, Arthi" userId="b5fd4d9b-73bc-4377-b798-6d89959d9d74" providerId="ADAL" clId="{D4828CC5-8180-43AC-A2AD-F3B597800E78}" dt="2025-03-06T17:49:41.932" v="430"/>
        <pc:sldMkLst>
          <pc:docMk/>
          <pc:sldMk cId="220553732" sldId="302"/>
        </pc:sldMkLst>
        <pc:spChg chg="mod">
          <ac:chgData name="Udayakumar, Arthi" userId="b5fd4d9b-73bc-4377-b798-6d89959d9d74" providerId="ADAL" clId="{D4828CC5-8180-43AC-A2AD-F3B597800E78}" dt="2025-03-06T17:25:33.856" v="38" actId="20577"/>
          <ac:spMkLst>
            <pc:docMk/>
            <pc:sldMk cId="220553732" sldId="302"/>
            <ac:spMk id="12" creationId="{498F0D65-74DE-0EC4-1FEE-7B6F07BECDBB}"/>
          </ac:spMkLst>
        </pc:spChg>
        <pc:picChg chg="mod">
          <ac:chgData name="Udayakumar, Arthi" userId="b5fd4d9b-73bc-4377-b798-6d89959d9d74" providerId="ADAL" clId="{D4828CC5-8180-43AC-A2AD-F3B597800E78}" dt="2025-03-06T17:25:39.242" v="39" actId="1076"/>
          <ac:picMkLst>
            <pc:docMk/>
            <pc:sldMk cId="220553732" sldId="302"/>
            <ac:picMk id="13" creationId="{61B8FD7E-C900-3A69-9653-60BE14F44B01}"/>
          </ac:picMkLst>
        </pc:picChg>
      </pc:sldChg>
      <pc:sldChg chg="modSp mod">
        <pc:chgData name="Udayakumar, Arthi" userId="b5fd4d9b-73bc-4377-b798-6d89959d9d74" providerId="ADAL" clId="{D4828CC5-8180-43AC-A2AD-F3B597800E78}" dt="2025-03-06T17:50:05.829" v="431" actId="20577"/>
        <pc:sldMkLst>
          <pc:docMk/>
          <pc:sldMk cId="2791582131" sldId="324"/>
        </pc:sldMkLst>
        <pc:spChg chg="mod">
          <ac:chgData name="Udayakumar, Arthi" userId="b5fd4d9b-73bc-4377-b798-6d89959d9d74" providerId="ADAL" clId="{D4828CC5-8180-43AC-A2AD-F3B597800E78}" dt="2025-03-06T17:50:05.829" v="431" actId="20577"/>
          <ac:spMkLst>
            <pc:docMk/>
            <pc:sldMk cId="2791582131" sldId="324"/>
            <ac:spMk id="2" creationId="{7EA87BFF-059E-A82A-C589-ACBDD02621BA}"/>
          </ac:spMkLst>
        </pc:spChg>
      </pc:sldChg>
      <pc:sldChg chg="modSp mod">
        <pc:chgData name="Udayakumar, Arthi" userId="b5fd4d9b-73bc-4377-b798-6d89959d9d74" providerId="ADAL" clId="{D4828CC5-8180-43AC-A2AD-F3B597800E78}" dt="2025-03-06T17:50:08.637" v="432" actId="20577"/>
        <pc:sldMkLst>
          <pc:docMk/>
          <pc:sldMk cId="2265660379" sldId="325"/>
        </pc:sldMkLst>
        <pc:spChg chg="mod">
          <ac:chgData name="Udayakumar, Arthi" userId="b5fd4d9b-73bc-4377-b798-6d89959d9d74" providerId="ADAL" clId="{D4828CC5-8180-43AC-A2AD-F3B597800E78}" dt="2025-03-06T17:50:08.637" v="432" actId="20577"/>
          <ac:spMkLst>
            <pc:docMk/>
            <pc:sldMk cId="2265660379" sldId="325"/>
            <ac:spMk id="2" creationId="{F4FF6ED8-906D-5583-D55F-C990286D3EB0}"/>
          </ac:spMkLst>
        </pc:spChg>
      </pc:sldChg>
      <pc:sldChg chg="addSp delSp modSp new mod modAnim">
        <pc:chgData name="Udayakumar, Arthi" userId="b5fd4d9b-73bc-4377-b798-6d89959d9d74" providerId="ADAL" clId="{D4828CC5-8180-43AC-A2AD-F3B597800E78}" dt="2025-03-06T18:07:49.974" v="750" actId="20577"/>
        <pc:sldMkLst>
          <pc:docMk/>
          <pc:sldMk cId="685896492" sldId="327"/>
        </pc:sldMkLst>
        <pc:spChg chg="add mod">
          <ac:chgData name="Udayakumar, Arthi" userId="b5fd4d9b-73bc-4377-b798-6d89959d9d74" providerId="ADAL" clId="{D4828CC5-8180-43AC-A2AD-F3B597800E78}" dt="2025-03-06T17:55:37.350" v="490" actId="20577"/>
          <ac:spMkLst>
            <pc:docMk/>
            <pc:sldMk cId="685896492" sldId="327"/>
            <ac:spMk id="4" creationId="{9636FFE2-17B8-3E42-23B0-F704B684A18A}"/>
          </ac:spMkLst>
        </pc:spChg>
        <pc:spChg chg="add mod">
          <ac:chgData name="Udayakumar, Arthi" userId="b5fd4d9b-73bc-4377-b798-6d89959d9d74" providerId="ADAL" clId="{D4828CC5-8180-43AC-A2AD-F3B597800E78}" dt="2025-03-06T18:07:06.923" v="735" actId="1076"/>
          <ac:spMkLst>
            <pc:docMk/>
            <pc:sldMk cId="685896492" sldId="327"/>
            <ac:spMk id="6" creationId="{AD46FB62-A9A6-2852-2AF9-69A4E9F6ADC8}"/>
          </ac:spMkLst>
        </pc:spChg>
        <pc:spChg chg="add mod">
          <ac:chgData name="Udayakumar, Arthi" userId="b5fd4d9b-73bc-4377-b798-6d89959d9d74" providerId="ADAL" clId="{D4828CC5-8180-43AC-A2AD-F3B597800E78}" dt="2025-03-06T18:06:14.772" v="725" actId="1076"/>
          <ac:spMkLst>
            <pc:docMk/>
            <pc:sldMk cId="685896492" sldId="327"/>
            <ac:spMk id="7" creationId="{AC5087FD-4B5C-8E0E-A6B6-1F5C3FE99C67}"/>
          </ac:spMkLst>
        </pc:spChg>
        <pc:spChg chg="add mod">
          <ac:chgData name="Udayakumar, Arthi" userId="b5fd4d9b-73bc-4377-b798-6d89959d9d74" providerId="ADAL" clId="{D4828CC5-8180-43AC-A2AD-F3B597800E78}" dt="2025-03-06T18:07:49.974" v="750" actId="20577"/>
          <ac:spMkLst>
            <pc:docMk/>
            <pc:sldMk cId="685896492" sldId="327"/>
            <ac:spMk id="14" creationId="{91A52AFB-D678-FE08-13E8-29A52A5F34BD}"/>
          </ac:spMkLst>
        </pc:spChg>
        <pc:spChg chg="add mod ord">
          <ac:chgData name="Udayakumar, Arthi" userId="b5fd4d9b-73bc-4377-b798-6d89959d9d74" providerId="ADAL" clId="{D4828CC5-8180-43AC-A2AD-F3B597800E78}" dt="2025-03-06T18:02:32.615" v="691" actId="14100"/>
          <ac:spMkLst>
            <pc:docMk/>
            <pc:sldMk cId="685896492" sldId="327"/>
            <ac:spMk id="16" creationId="{ADCCA5A3-C608-F924-85A2-EE8BE4123A03}"/>
          </ac:spMkLst>
        </pc:spChg>
        <pc:spChg chg="add mod">
          <ac:chgData name="Udayakumar, Arthi" userId="b5fd4d9b-73bc-4377-b798-6d89959d9d74" providerId="ADAL" clId="{D4828CC5-8180-43AC-A2AD-F3B597800E78}" dt="2025-03-06T18:02:14.158" v="687" actId="1076"/>
          <ac:spMkLst>
            <pc:docMk/>
            <pc:sldMk cId="685896492" sldId="327"/>
            <ac:spMk id="17" creationId="{6F5D1D10-88DB-0BA7-B2EC-28139A2DE6CA}"/>
          </ac:spMkLst>
        </pc:spChg>
        <pc:spChg chg="add mod">
          <ac:chgData name="Udayakumar, Arthi" userId="b5fd4d9b-73bc-4377-b798-6d89959d9d74" providerId="ADAL" clId="{D4828CC5-8180-43AC-A2AD-F3B597800E78}" dt="2025-03-06T18:02:27.899" v="690" actId="1076"/>
          <ac:spMkLst>
            <pc:docMk/>
            <pc:sldMk cId="685896492" sldId="327"/>
            <ac:spMk id="18" creationId="{BD259DC8-AE01-A5E6-DF81-6E446F9CB22C}"/>
          </ac:spMkLst>
        </pc:spChg>
        <pc:picChg chg="add mod">
          <ac:chgData name="Udayakumar, Arthi" userId="b5fd4d9b-73bc-4377-b798-6d89959d9d74" providerId="ADAL" clId="{D4828CC5-8180-43AC-A2AD-F3B597800E78}" dt="2025-03-06T18:06:11.222" v="724" actId="1076"/>
          <ac:picMkLst>
            <pc:docMk/>
            <pc:sldMk cId="685896492" sldId="327"/>
            <ac:picMk id="8" creationId="{E46F1565-BB29-21DB-46AF-8EDC08FAA3D7}"/>
          </ac:picMkLst>
        </pc:picChg>
        <pc:picChg chg="add mod">
          <ac:chgData name="Udayakumar, Arthi" userId="b5fd4d9b-73bc-4377-b798-6d89959d9d74" providerId="ADAL" clId="{D4828CC5-8180-43AC-A2AD-F3B597800E78}" dt="2025-03-06T18:05:52.487" v="717" actId="1076"/>
          <ac:picMkLst>
            <pc:docMk/>
            <pc:sldMk cId="685896492" sldId="327"/>
            <ac:picMk id="9" creationId="{69292E2A-8F9A-BAB2-31F1-FC67C9A42B75}"/>
          </ac:picMkLst>
        </pc:picChg>
        <pc:picChg chg="add mod">
          <ac:chgData name="Udayakumar, Arthi" userId="b5fd4d9b-73bc-4377-b798-6d89959d9d74" providerId="ADAL" clId="{D4828CC5-8180-43AC-A2AD-F3B597800E78}" dt="2025-03-06T18:05:59.356" v="720" actId="1076"/>
          <ac:picMkLst>
            <pc:docMk/>
            <pc:sldMk cId="685896492" sldId="327"/>
            <ac:picMk id="10" creationId="{45AA988A-0586-B029-2E3A-8B54A38F917C}"/>
          </ac:picMkLst>
        </pc:picChg>
        <pc:picChg chg="add mod">
          <ac:chgData name="Udayakumar, Arthi" userId="b5fd4d9b-73bc-4377-b798-6d89959d9d74" providerId="ADAL" clId="{D4828CC5-8180-43AC-A2AD-F3B597800E78}" dt="2025-03-06T18:04:57.336" v="706" actId="1076"/>
          <ac:picMkLst>
            <pc:docMk/>
            <pc:sldMk cId="685896492" sldId="327"/>
            <ac:picMk id="11" creationId="{2D0F33E5-6EB7-A53B-F716-2710165AF994}"/>
          </ac:picMkLst>
        </pc:picChg>
        <pc:picChg chg="add mod">
          <ac:chgData name="Udayakumar, Arthi" userId="b5fd4d9b-73bc-4377-b798-6d89959d9d74" providerId="ADAL" clId="{D4828CC5-8180-43AC-A2AD-F3B597800E78}" dt="2025-03-06T18:04:53.319" v="705" actId="1076"/>
          <ac:picMkLst>
            <pc:docMk/>
            <pc:sldMk cId="685896492" sldId="327"/>
            <ac:picMk id="12" creationId="{2DB65402-48F1-DBAC-9B79-512AA54DE392}"/>
          </ac:picMkLst>
        </pc:picChg>
        <pc:picChg chg="add mod">
          <ac:chgData name="Udayakumar, Arthi" userId="b5fd4d9b-73bc-4377-b798-6d89959d9d74" providerId="ADAL" clId="{D4828CC5-8180-43AC-A2AD-F3B597800E78}" dt="2025-03-06T18:06:17.672" v="726" actId="1076"/>
          <ac:picMkLst>
            <pc:docMk/>
            <pc:sldMk cId="685896492" sldId="327"/>
            <ac:picMk id="20" creationId="{27F92161-F559-444C-E3CA-4949A761F32C}"/>
          </ac:picMkLst>
        </pc:picChg>
        <pc:picChg chg="add mod">
          <ac:chgData name="Udayakumar, Arthi" userId="b5fd4d9b-73bc-4377-b798-6d89959d9d74" providerId="ADAL" clId="{D4828CC5-8180-43AC-A2AD-F3B597800E78}" dt="2025-03-06T18:01:37.340" v="666" actId="1076"/>
          <ac:picMkLst>
            <pc:docMk/>
            <pc:sldMk cId="685896492" sldId="327"/>
            <ac:picMk id="1026" creationId="{276AB7F8-4EE5-1610-CA23-F3EE8E5B2DAB}"/>
          </ac:picMkLst>
        </pc:picChg>
        <pc:cxnChg chg="add mod">
          <ac:chgData name="Udayakumar, Arthi" userId="b5fd4d9b-73bc-4377-b798-6d89959d9d74" providerId="ADAL" clId="{D4828CC5-8180-43AC-A2AD-F3B597800E78}" dt="2025-03-06T18:04:53.319" v="705" actId="1076"/>
          <ac:cxnSpMkLst>
            <pc:docMk/>
            <pc:sldMk cId="685896492" sldId="327"/>
            <ac:cxnSpMk id="13" creationId="{95E1EE6E-E4DF-F8D2-8307-A65945F4489B}"/>
          </ac:cxnSpMkLst>
        </pc:cxnChg>
      </pc:sldChg>
      <pc:sldChg chg="addSp delSp modSp add mod modAnim">
        <pc:chgData name="Udayakumar, Arthi" userId="b5fd4d9b-73bc-4377-b798-6d89959d9d74" providerId="ADAL" clId="{D4828CC5-8180-43AC-A2AD-F3B597800E78}" dt="2025-03-06T18:13:08.731" v="767"/>
        <pc:sldMkLst>
          <pc:docMk/>
          <pc:sldMk cId="1137733095" sldId="394"/>
        </pc:sldMkLst>
        <pc:spChg chg="add mod">
          <ac:chgData name="Udayakumar, Arthi" userId="b5fd4d9b-73bc-4377-b798-6d89959d9d74" providerId="ADAL" clId="{D4828CC5-8180-43AC-A2AD-F3B597800E78}" dt="2025-03-06T18:09:20.289" v="753"/>
          <ac:spMkLst>
            <pc:docMk/>
            <pc:sldMk cId="1137733095" sldId="394"/>
            <ac:spMk id="6" creationId="{FA833F34-F249-2DD3-BF56-168BA111596E}"/>
          </ac:spMkLst>
        </pc:spChg>
        <pc:picChg chg="add mod">
          <ac:chgData name="Udayakumar, Arthi" userId="b5fd4d9b-73bc-4377-b798-6d89959d9d74" providerId="ADAL" clId="{D4828CC5-8180-43AC-A2AD-F3B597800E78}" dt="2025-03-06T18:12:43.309" v="761" actId="1076"/>
          <ac:picMkLst>
            <pc:docMk/>
            <pc:sldMk cId="1137733095" sldId="394"/>
            <ac:picMk id="9" creationId="{52DEC8EA-A6C0-269F-14BC-F301234DBE5A}"/>
          </ac:picMkLst>
        </pc:picChg>
        <pc:cxnChg chg="add mod">
          <ac:chgData name="Udayakumar, Arthi" userId="b5fd4d9b-73bc-4377-b798-6d89959d9d74" providerId="ADAL" clId="{D4828CC5-8180-43AC-A2AD-F3B597800E78}" dt="2025-03-06T18:12:54.231" v="763" actId="13822"/>
          <ac:cxnSpMkLst>
            <pc:docMk/>
            <pc:sldMk cId="1137733095" sldId="394"/>
            <ac:cxnSpMk id="16" creationId="{F52A507A-FFC2-EFC4-3DC6-4A44B709593B}"/>
          </ac:cxnSpMkLst>
        </pc:cxnChg>
        <pc:cxnChg chg="add mod">
          <ac:chgData name="Udayakumar, Arthi" userId="b5fd4d9b-73bc-4377-b798-6d89959d9d74" providerId="ADAL" clId="{D4828CC5-8180-43AC-A2AD-F3B597800E78}" dt="2025-03-06T18:13:00.681" v="765" actId="13822"/>
          <ac:cxnSpMkLst>
            <pc:docMk/>
            <pc:sldMk cId="1137733095" sldId="394"/>
            <ac:cxnSpMk id="18" creationId="{17FD9C69-7BBF-C46F-8D4F-330902338EBB}"/>
          </ac:cxnSpMkLst>
        </pc:cxnChg>
      </pc:sldChg>
      <pc:sldChg chg="addSp delSp modSp add mod delAnim modAnim">
        <pc:chgData name="Udayakumar, Arthi" userId="b5fd4d9b-73bc-4377-b798-6d89959d9d74" providerId="ADAL" clId="{D4828CC5-8180-43AC-A2AD-F3B597800E78}" dt="2025-03-07T08:22:13.861" v="838"/>
        <pc:sldMkLst>
          <pc:docMk/>
          <pc:sldMk cId="2334117899" sldId="395"/>
        </pc:sldMkLst>
        <pc:spChg chg="add mod">
          <ac:chgData name="Udayakumar, Arthi" userId="b5fd4d9b-73bc-4377-b798-6d89959d9d74" providerId="ADAL" clId="{D4828CC5-8180-43AC-A2AD-F3B597800E78}" dt="2025-03-07T08:20:05.376" v="803" actId="1076"/>
          <ac:spMkLst>
            <pc:docMk/>
            <pc:sldMk cId="2334117899" sldId="395"/>
            <ac:spMk id="2" creationId="{5D3CA7F9-521C-741A-2D76-856BC1265DD9}"/>
          </ac:spMkLst>
        </pc:spChg>
        <pc:spChg chg="add mod">
          <ac:chgData name="Udayakumar, Arthi" userId="b5fd4d9b-73bc-4377-b798-6d89959d9d74" providerId="ADAL" clId="{D4828CC5-8180-43AC-A2AD-F3B597800E78}" dt="2025-03-07T08:20:13.541" v="806" actId="1076"/>
          <ac:spMkLst>
            <pc:docMk/>
            <pc:sldMk cId="2334117899" sldId="395"/>
            <ac:spMk id="3" creationId="{2AC8B892-1B09-3E3E-6618-85DCCCE756A3}"/>
          </ac:spMkLst>
        </pc:spChg>
        <pc:spChg chg="del">
          <ac:chgData name="Udayakumar, Arthi" userId="b5fd4d9b-73bc-4377-b798-6d89959d9d74" providerId="ADAL" clId="{D4828CC5-8180-43AC-A2AD-F3B597800E78}" dt="2025-03-07T08:16:35.855" v="769" actId="478"/>
          <ac:spMkLst>
            <pc:docMk/>
            <pc:sldMk cId="2334117899" sldId="395"/>
            <ac:spMk id="10" creationId="{C9469326-986D-108B-EECA-B297F7B3A306}"/>
          </ac:spMkLst>
        </pc:spChg>
        <pc:spChg chg="del">
          <ac:chgData name="Udayakumar, Arthi" userId="b5fd4d9b-73bc-4377-b798-6d89959d9d74" providerId="ADAL" clId="{D4828CC5-8180-43AC-A2AD-F3B597800E78}" dt="2025-03-07T08:16:35.855" v="769" actId="478"/>
          <ac:spMkLst>
            <pc:docMk/>
            <pc:sldMk cId="2334117899" sldId="395"/>
            <ac:spMk id="11" creationId="{3FCC192A-BBE4-FF06-F4AA-7EE2884E4637}"/>
          </ac:spMkLst>
        </pc:spChg>
        <pc:spChg chg="add mod">
          <ac:chgData name="Udayakumar, Arthi" userId="b5fd4d9b-73bc-4377-b798-6d89959d9d74" providerId="ADAL" clId="{D4828CC5-8180-43AC-A2AD-F3B597800E78}" dt="2025-03-07T08:20:00.025" v="802" actId="20577"/>
          <ac:spMkLst>
            <pc:docMk/>
            <pc:sldMk cId="2334117899" sldId="395"/>
            <ac:spMk id="22" creationId="{5D79D018-617B-CEAC-6A90-436DF13E9E31}"/>
          </ac:spMkLst>
        </pc:spChg>
        <pc:spChg chg="add mod">
          <ac:chgData name="Udayakumar, Arthi" userId="b5fd4d9b-73bc-4377-b798-6d89959d9d74" providerId="ADAL" clId="{D4828CC5-8180-43AC-A2AD-F3B597800E78}" dt="2025-03-07T08:21:07.643" v="825" actId="13822"/>
          <ac:spMkLst>
            <pc:docMk/>
            <pc:sldMk cId="2334117899" sldId="395"/>
            <ac:spMk id="23" creationId="{D6B02484-03EB-E3B4-946F-D8149713BDB2}"/>
          </ac:spMkLst>
        </pc:spChg>
        <pc:picChg chg="add mod">
          <ac:chgData name="Udayakumar, Arthi" userId="b5fd4d9b-73bc-4377-b798-6d89959d9d74" providerId="ADAL" clId="{D4828CC5-8180-43AC-A2AD-F3B597800E78}" dt="2025-03-07T08:20:07.292" v="804" actId="1076"/>
          <ac:picMkLst>
            <pc:docMk/>
            <pc:sldMk cId="2334117899" sldId="395"/>
            <ac:picMk id="4" creationId="{0ADFA57F-B80B-9608-E61A-10F6E6B29A19}"/>
          </ac:picMkLst>
        </pc:picChg>
        <pc:picChg chg="del">
          <ac:chgData name="Udayakumar, Arthi" userId="b5fd4d9b-73bc-4377-b798-6d89959d9d74" providerId="ADAL" clId="{D4828CC5-8180-43AC-A2AD-F3B597800E78}" dt="2025-03-07T08:16:35.855" v="769" actId="478"/>
          <ac:picMkLst>
            <pc:docMk/>
            <pc:sldMk cId="2334117899" sldId="395"/>
            <ac:picMk id="5" creationId="{77B97BC3-9DC3-43AE-1DDF-5EA6888D3821}"/>
          </ac:picMkLst>
        </pc:picChg>
        <pc:picChg chg="del">
          <ac:chgData name="Udayakumar, Arthi" userId="b5fd4d9b-73bc-4377-b798-6d89959d9d74" providerId="ADAL" clId="{D4828CC5-8180-43AC-A2AD-F3B597800E78}" dt="2025-03-07T08:16:35.855" v="769" actId="478"/>
          <ac:picMkLst>
            <pc:docMk/>
            <pc:sldMk cId="2334117899" sldId="395"/>
            <ac:picMk id="7" creationId="{4B7AE6E5-86C3-AE1A-6ABB-834B73FBD399}"/>
          </ac:picMkLst>
        </pc:picChg>
        <pc:picChg chg="del">
          <ac:chgData name="Udayakumar, Arthi" userId="b5fd4d9b-73bc-4377-b798-6d89959d9d74" providerId="ADAL" clId="{D4828CC5-8180-43AC-A2AD-F3B597800E78}" dt="2025-03-07T08:16:35.855" v="769" actId="478"/>
          <ac:picMkLst>
            <pc:docMk/>
            <pc:sldMk cId="2334117899" sldId="395"/>
            <ac:picMk id="8" creationId="{90BC0DB6-01F5-C9E5-EE51-CD03C2F8BB3E}"/>
          </ac:picMkLst>
        </pc:picChg>
        <pc:picChg chg="del">
          <ac:chgData name="Udayakumar, Arthi" userId="b5fd4d9b-73bc-4377-b798-6d89959d9d74" providerId="ADAL" clId="{D4828CC5-8180-43AC-A2AD-F3B597800E78}" dt="2025-03-07T08:16:35.855" v="769" actId="478"/>
          <ac:picMkLst>
            <pc:docMk/>
            <pc:sldMk cId="2334117899" sldId="395"/>
            <ac:picMk id="9" creationId="{9266E3E9-6B9E-3B64-17EA-8D461D331F04}"/>
          </ac:picMkLst>
        </pc:picChg>
        <pc:picChg chg="del">
          <ac:chgData name="Udayakumar, Arthi" userId="b5fd4d9b-73bc-4377-b798-6d89959d9d74" providerId="ADAL" clId="{D4828CC5-8180-43AC-A2AD-F3B597800E78}" dt="2025-03-07T08:16:35.855" v="769" actId="478"/>
          <ac:picMkLst>
            <pc:docMk/>
            <pc:sldMk cId="2334117899" sldId="395"/>
            <ac:picMk id="12" creationId="{2A3E1F83-947C-E9D3-43A5-6B17A9FF49E6}"/>
          </ac:picMkLst>
        </pc:picChg>
        <pc:picChg chg="del">
          <ac:chgData name="Udayakumar, Arthi" userId="b5fd4d9b-73bc-4377-b798-6d89959d9d74" providerId="ADAL" clId="{D4828CC5-8180-43AC-A2AD-F3B597800E78}" dt="2025-03-07T08:16:35.855" v="769" actId="478"/>
          <ac:picMkLst>
            <pc:docMk/>
            <pc:sldMk cId="2334117899" sldId="395"/>
            <ac:picMk id="13" creationId="{A3CC5B94-ACA7-AF94-00A6-F8709C8BF36F}"/>
          </ac:picMkLst>
        </pc:picChg>
        <pc:picChg chg="add mod">
          <ac:chgData name="Udayakumar, Arthi" userId="b5fd4d9b-73bc-4377-b798-6d89959d9d74" providerId="ADAL" clId="{D4828CC5-8180-43AC-A2AD-F3B597800E78}" dt="2025-03-07T08:20:09.777" v="805" actId="1076"/>
          <ac:picMkLst>
            <pc:docMk/>
            <pc:sldMk cId="2334117899" sldId="395"/>
            <ac:picMk id="15" creationId="{5576464E-30F5-ACBD-F15B-1CE7C8B7E398}"/>
          </ac:picMkLst>
        </pc:picChg>
        <pc:picChg chg="add mod">
          <ac:chgData name="Udayakumar, Arthi" userId="b5fd4d9b-73bc-4377-b798-6d89959d9d74" providerId="ADAL" clId="{D4828CC5-8180-43AC-A2AD-F3B597800E78}" dt="2025-03-07T08:20:38.443" v="811" actId="1076"/>
          <ac:picMkLst>
            <pc:docMk/>
            <pc:sldMk cId="2334117899" sldId="395"/>
            <ac:picMk id="17" creationId="{A25BF57D-C2C0-EAEA-2A3C-521B897CE82F}"/>
          </ac:picMkLst>
        </pc:picChg>
        <pc:picChg chg="add mod">
          <ac:chgData name="Udayakumar, Arthi" userId="b5fd4d9b-73bc-4377-b798-6d89959d9d74" providerId="ADAL" clId="{D4828CC5-8180-43AC-A2AD-F3B597800E78}" dt="2025-03-07T08:20:53.727" v="820" actId="1076"/>
          <ac:picMkLst>
            <pc:docMk/>
            <pc:sldMk cId="2334117899" sldId="395"/>
            <ac:picMk id="19" creationId="{B0FE5B07-A151-9697-E5B5-50657E721E39}"/>
          </ac:picMkLst>
        </pc:picChg>
        <pc:picChg chg="add mod">
          <ac:chgData name="Udayakumar, Arthi" userId="b5fd4d9b-73bc-4377-b798-6d89959d9d74" providerId="ADAL" clId="{D4828CC5-8180-43AC-A2AD-F3B597800E78}" dt="2025-03-07T08:20:47.459" v="816" actId="1076"/>
          <ac:picMkLst>
            <pc:docMk/>
            <pc:sldMk cId="2334117899" sldId="395"/>
            <ac:picMk id="20" creationId="{6A1E6CBD-422B-48F2-8E8D-E39ED1CD2901}"/>
          </ac:picMkLst>
        </pc:picChg>
        <pc:picChg chg="add mod">
          <ac:chgData name="Udayakumar, Arthi" userId="b5fd4d9b-73bc-4377-b798-6d89959d9d74" providerId="ADAL" clId="{D4828CC5-8180-43AC-A2AD-F3B597800E78}" dt="2025-03-07T08:20:55.203" v="821" actId="1076"/>
          <ac:picMkLst>
            <pc:docMk/>
            <pc:sldMk cId="2334117899" sldId="395"/>
            <ac:picMk id="21" creationId="{CE127316-A998-099B-8E69-11D9CAE4C169}"/>
          </ac:picMkLst>
        </pc:picChg>
        <pc:cxnChg chg="del">
          <ac:chgData name="Udayakumar, Arthi" userId="b5fd4d9b-73bc-4377-b798-6d89959d9d74" providerId="ADAL" clId="{D4828CC5-8180-43AC-A2AD-F3B597800E78}" dt="2025-03-07T08:16:35.855" v="769" actId="478"/>
          <ac:cxnSpMkLst>
            <pc:docMk/>
            <pc:sldMk cId="2334117899" sldId="395"/>
            <ac:cxnSpMk id="14" creationId="{6934D3A9-96CC-68D1-4A91-506AC3CDDCB7}"/>
          </ac:cxnSpMkLst>
        </pc:cxnChg>
        <pc:cxnChg chg="del">
          <ac:chgData name="Udayakumar, Arthi" userId="b5fd4d9b-73bc-4377-b798-6d89959d9d74" providerId="ADAL" clId="{D4828CC5-8180-43AC-A2AD-F3B597800E78}" dt="2025-03-07T08:16:35.855" v="769" actId="478"/>
          <ac:cxnSpMkLst>
            <pc:docMk/>
            <pc:sldMk cId="2334117899" sldId="395"/>
            <ac:cxnSpMk id="18" creationId="{3B8C5248-AB67-2A5D-05B7-F1AF7CDCAF9C}"/>
          </ac:cxnSpMkLst>
        </pc:cxnChg>
      </pc:sldChg>
      <pc:sldChg chg="addSp delSp modSp add mod delAnim modAnim">
        <pc:chgData name="Udayakumar, Arthi" userId="b5fd4d9b-73bc-4377-b798-6d89959d9d74" providerId="ADAL" clId="{D4828CC5-8180-43AC-A2AD-F3B597800E78}" dt="2025-03-07T08:54:14.737" v="1089"/>
        <pc:sldMkLst>
          <pc:docMk/>
          <pc:sldMk cId="4215009414" sldId="396"/>
        </pc:sldMkLst>
        <pc:spChg chg="del">
          <ac:chgData name="Udayakumar, Arthi" userId="b5fd4d9b-73bc-4377-b798-6d89959d9d74" providerId="ADAL" clId="{D4828CC5-8180-43AC-A2AD-F3B597800E78}" dt="2025-03-07T08:23:02.495" v="840" actId="478"/>
          <ac:spMkLst>
            <pc:docMk/>
            <pc:sldMk cId="4215009414" sldId="396"/>
            <ac:spMk id="2" creationId="{EFADB280-5531-A2EA-2F11-5EAEDDEA7201}"/>
          </ac:spMkLst>
        </pc:spChg>
        <pc:spChg chg="del">
          <ac:chgData name="Udayakumar, Arthi" userId="b5fd4d9b-73bc-4377-b798-6d89959d9d74" providerId="ADAL" clId="{D4828CC5-8180-43AC-A2AD-F3B597800E78}" dt="2025-03-07T08:23:02.495" v="840" actId="478"/>
          <ac:spMkLst>
            <pc:docMk/>
            <pc:sldMk cId="4215009414" sldId="396"/>
            <ac:spMk id="3" creationId="{0D1460DE-44C8-EC72-6ACF-524A6DF8194B}"/>
          </ac:spMkLst>
        </pc:spChg>
        <pc:spChg chg="mod">
          <ac:chgData name="Udayakumar, Arthi" userId="b5fd4d9b-73bc-4377-b798-6d89959d9d74" providerId="ADAL" clId="{D4828CC5-8180-43AC-A2AD-F3B597800E78}" dt="2025-03-07T08:49:40.122" v="1049" actId="207"/>
          <ac:spMkLst>
            <pc:docMk/>
            <pc:sldMk cId="4215009414" sldId="396"/>
            <ac:spMk id="6" creationId="{BA1E82BF-C572-1BD2-5D14-931E7C327F7C}"/>
          </ac:spMkLst>
        </pc:spChg>
        <pc:spChg chg="add mod">
          <ac:chgData name="Udayakumar, Arthi" userId="b5fd4d9b-73bc-4377-b798-6d89959d9d74" providerId="ADAL" clId="{D4828CC5-8180-43AC-A2AD-F3B597800E78}" dt="2025-03-07T08:48:37.906" v="1021" actId="1076"/>
          <ac:spMkLst>
            <pc:docMk/>
            <pc:sldMk cId="4215009414" sldId="396"/>
            <ac:spMk id="7" creationId="{D8EB5C08-E8D5-43F4-5E94-59AAD42232F3}"/>
          </ac:spMkLst>
        </pc:spChg>
        <pc:spChg chg="add mod">
          <ac:chgData name="Udayakumar, Arthi" userId="b5fd4d9b-73bc-4377-b798-6d89959d9d74" providerId="ADAL" clId="{D4828CC5-8180-43AC-A2AD-F3B597800E78}" dt="2025-03-07T08:49:10.039" v="1041" actId="113"/>
          <ac:spMkLst>
            <pc:docMk/>
            <pc:sldMk cId="4215009414" sldId="396"/>
            <ac:spMk id="8" creationId="{7428CD48-BEE8-05E1-4934-5795FA6C2FC0}"/>
          </ac:spMkLst>
        </pc:spChg>
        <pc:spChg chg="add mod">
          <ac:chgData name="Udayakumar, Arthi" userId="b5fd4d9b-73bc-4377-b798-6d89959d9d74" providerId="ADAL" clId="{D4828CC5-8180-43AC-A2AD-F3B597800E78}" dt="2025-03-07T08:48:26.622" v="1020" actId="1076"/>
          <ac:spMkLst>
            <pc:docMk/>
            <pc:sldMk cId="4215009414" sldId="396"/>
            <ac:spMk id="10" creationId="{F62796A3-0132-9EC1-6F1D-04968FAE23DC}"/>
          </ac:spMkLst>
        </pc:spChg>
        <pc:spChg chg="add mod">
          <ac:chgData name="Udayakumar, Arthi" userId="b5fd4d9b-73bc-4377-b798-6d89959d9d74" providerId="ADAL" clId="{D4828CC5-8180-43AC-A2AD-F3B597800E78}" dt="2025-03-07T08:48:26.622" v="1020" actId="1076"/>
          <ac:spMkLst>
            <pc:docMk/>
            <pc:sldMk cId="4215009414" sldId="396"/>
            <ac:spMk id="11" creationId="{B0916311-F3CA-50F5-A96C-24FC3EBD81A7}"/>
          </ac:spMkLst>
        </pc:spChg>
        <pc:spChg chg="add mod">
          <ac:chgData name="Udayakumar, Arthi" userId="b5fd4d9b-73bc-4377-b798-6d89959d9d74" providerId="ADAL" clId="{D4828CC5-8180-43AC-A2AD-F3B597800E78}" dt="2025-03-07T08:48:50.322" v="1038" actId="20577"/>
          <ac:spMkLst>
            <pc:docMk/>
            <pc:sldMk cId="4215009414" sldId="396"/>
            <ac:spMk id="14" creationId="{8EE327B4-D784-404B-2B78-3F3D9AB5918C}"/>
          </ac:spMkLst>
        </pc:spChg>
        <pc:spChg chg="del">
          <ac:chgData name="Udayakumar, Arthi" userId="b5fd4d9b-73bc-4377-b798-6d89959d9d74" providerId="ADAL" clId="{D4828CC5-8180-43AC-A2AD-F3B597800E78}" dt="2025-03-07T08:23:02.495" v="840" actId="478"/>
          <ac:spMkLst>
            <pc:docMk/>
            <pc:sldMk cId="4215009414" sldId="396"/>
            <ac:spMk id="22" creationId="{28AAB058-3130-3CE9-E42B-5E441DC0CF99}"/>
          </ac:spMkLst>
        </pc:spChg>
        <pc:spChg chg="del">
          <ac:chgData name="Udayakumar, Arthi" userId="b5fd4d9b-73bc-4377-b798-6d89959d9d74" providerId="ADAL" clId="{D4828CC5-8180-43AC-A2AD-F3B597800E78}" dt="2025-03-07T08:23:02.495" v="840" actId="478"/>
          <ac:spMkLst>
            <pc:docMk/>
            <pc:sldMk cId="4215009414" sldId="396"/>
            <ac:spMk id="23" creationId="{2F51A200-30AD-E5D1-A6EF-CAA290B4D374}"/>
          </ac:spMkLst>
        </pc:spChg>
        <pc:graphicFrameChg chg="add mod modGraphic">
          <ac:chgData name="Udayakumar, Arthi" userId="b5fd4d9b-73bc-4377-b798-6d89959d9d74" providerId="ADAL" clId="{D4828CC5-8180-43AC-A2AD-F3B597800E78}" dt="2025-03-07T08:48:26.622" v="1020" actId="1076"/>
          <ac:graphicFrameMkLst>
            <pc:docMk/>
            <pc:sldMk cId="4215009414" sldId="396"/>
            <ac:graphicFrameMk id="9" creationId="{131D31A8-0652-9077-B535-D63C8EB38DF2}"/>
          </ac:graphicFrameMkLst>
        </pc:graphicFrameChg>
        <pc:picChg chg="del">
          <ac:chgData name="Udayakumar, Arthi" userId="b5fd4d9b-73bc-4377-b798-6d89959d9d74" providerId="ADAL" clId="{D4828CC5-8180-43AC-A2AD-F3B597800E78}" dt="2025-03-07T08:23:02.495" v="840" actId="478"/>
          <ac:picMkLst>
            <pc:docMk/>
            <pc:sldMk cId="4215009414" sldId="396"/>
            <ac:picMk id="4" creationId="{6B8E6DE5-9A07-2BA3-12D0-37CA13DAC170}"/>
          </ac:picMkLst>
        </pc:picChg>
        <pc:picChg chg="add mod">
          <ac:chgData name="Udayakumar, Arthi" userId="b5fd4d9b-73bc-4377-b798-6d89959d9d74" providerId="ADAL" clId="{D4828CC5-8180-43AC-A2AD-F3B597800E78}" dt="2025-03-07T08:48:26.622" v="1020" actId="1076"/>
          <ac:picMkLst>
            <pc:docMk/>
            <pc:sldMk cId="4215009414" sldId="396"/>
            <ac:picMk id="5" creationId="{D0403CEE-6D3A-32B2-D6AD-40F828C6408C}"/>
          </ac:picMkLst>
        </pc:picChg>
        <pc:picChg chg="add del mod">
          <ac:chgData name="Udayakumar, Arthi" userId="b5fd4d9b-73bc-4377-b798-6d89959d9d74" providerId="ADAL" clId="{D4828CC5-8180-43AC-A2AD-F3B597800E78}" dt="2025-03-07T08:48:08.527" v="1017" actId="478"/>
          <ac:picMkLst>
            <pc:docMk/>
            <pc:sldMk cId="4215009414" sldId="396"/>
            <ac:picMk id="13" creationId="{C3312DFB-8C57-96BF-867E-7E415E3A12C8}"/>
          </ac:picMkLst>
        </pc:picChg>
        <pc:picChg chg="del">
          <ac:chgData name="Udayakumar, Arthi" userId="b5fd4d9b-73bc-4377-b798-6d89959d9d74" providerId="ADAL" clId="{D4828CC5-8180-43AC-A2AD-F3B597800E78}" dt="2025-03-07T08:23:02.495" v="840" actId="478"/>
          <ac:picMkLst>
            <pc:docMk/>
            <pc:sldMk cId="4215009414" sldId="396"/>
            <ac:picMk id="15" creationId="{56DB9FAC-4F0B-0AFF-25A2-FCC390D5C104}"/>
          </ac:picMkLst>
        </pc:picChg>
        <pc:picChg chg="del">
          <ac:chgData name="Udayakumar, Arthi" userId="b5fd4d9b-73bc-4377-b798-6d89959d9d74" providerId="ADAL" clId="{D4828CC5-8180-43AC-A2AD-F3B597800E78}" dt="2025-03-07T08:23:02.495" v="840" actId="478"/>
          <ac:picMkLst>
            <pc:docMk/>
            <pc:sldMk cId="4215009414" sldId="396"/>
            <ac:picMk id="17" creationId="{63E69848-F66A-06A4-4754-B6E0FB395A8F}"/>
          </ac:picMkLst>
        </pc:picChg>
        <pc:picChg chg="del">
          <ac:chgData name="Udayakumar, Arthi" userId="b5fd4d9b-73bc-4377-b798-6d89959d9d74" providerId="ADAL" clId="{D4828CC5-8180-43AC-A2AD-F3B597800E78}" dt="2025-03-07T08:23:02.495" v="840" actId="478"/>
          <ac:picMkLst>
            <pc:docMk/>
            <pc:sldMk cId="4215009414" sldId="396"/>
            <ac:picMk id="19" creationId="{6A18A1EF-E7EF-4884-C5D8-1E781BE7D053}"/>
          </ac:picMkLst>
        </pc:picChg>
        <pc:picChg chg="del">
          <ac:chgData name="Udayakumar, Arthi" userId="b5fd4d9b-73bc-4377-b798-6d89959d9d74" providerId="ADAL" clId="{D4828CC5-8180-43AC-A2AD-F3B597800E78}" dt="2025-03-07T08:23:02.495" v="840" actId="478"/>
          <ac:picMkLst>
            <pc:docMk/>
            <pc:sldMk cId="4215009414" sldId="396"/>
            <ac:picMk id="20" creationId="{10B8C594-896F-F12B-A6B3-28389AB32200}"/>
          </ac:picMkLst>
        </pc:picChg>
        <pc:picChg chg="del">
          <ac:chgData name="Udayakumar, Arthi" userId="b5fd4d9b-73bc-4377-b798-6d89959d9d74" providerId="ADAL" clId="{D4828CC5-8180-43AC-A2AD-F3B597800E78}" dt="2025-03-07T08:23:02.495" v="840" actId="478"/>
          <ac:picMkLst>
            <pc:docMk/>
            <pc:sldMk cId="4215009414" sldId="396"/>
            <ac:picMk id="21" creationId="{BC64928D-7C4F-21D8-049E-B102080928B9}"/>
          </ac:picMkLst>
        </pc:picChg>
      </pc:sldChg>
      <pc:sldChg chg="addSp delSp modSp add mod modAnim modNotesTx">
        <pc:chgData name="Udayakumar, Arthi" userId="b5fd4d9b-73bc-4377-b798-6d89959d9d74" providerId="ADAL" clId="{D4828CC5-8180-43AC-A2AD-F3B597800E78}" dt="2025-03-07T13:56:49.188" v="1403"/>
        <pc:sldMkLst>
          <pc:docMk/>
          <pc:sldMk cId="1431393885" sldId="397"/>
        </pc:sldMkLst>
        <pc:spChg chg="add mod">
          <ac:chgData name="Udayakumar, Arthi" userId="b5fd4d9b-73bc-4377-b798-6d89959d9d74" providerId="ADAL" clId="{D4828CC5-8180-43AC-A2AD-F3B597800E78}" dt="2025-03-07T08:52:14.952" v="1060" actId="1076"/>
          <ac:spMkLst>
            <pc:docMk/>
            <pc:sldMk cId="1431393885" sldId="397"/>
            <ac:spMk id="3" creationId="{D35CE541-36F7-41C0-2E3C-0F8424A653A8}"/>
          </ac:spMkLst>
        </pc:spChg>
        <pc:spChg chg="del">
          <ac:chgData name="Udayakumar, Arthi" userId="b5fd4d9b-73bc-4377-b798-6d89959d9d74" providerId="ADAL" clId="{D4828CC5-8180-43AC-A2AD-F3B597800E78}" dt="2025-03-07T08:49:21.143" v="1043" actId="478"/>
          <ac:spMkLst>
            <pc:docMk/>
            <pc:sldMk cId="1431393885" sldId="397"/>
            <ac:spMk id="7" creationId="{EE544B7E-038D-4FDD-F5EB-1FCF45865202}"/>
          </ac:spMkLst>
        </pc:spChg>
        <pc:spChg chg="del">
          <ac:chgData name="Udayakumar, Arthi" userId="b5fd4d9b-73bc-4377-b798-6d89959d9d74" providerId="ADAL" clId="{D4828CC5-8180-43AC-A2AD-F3B597800E78}" dt="2025-03-07T08:49:21.143" v="1043" actId="478"/>
          <ac:spMkLst>
            <pc:docMk/>
            <pc:sldMk cId="1431393885" sldId="397"/>
            <ac:spMk id="8" creationId="{300CDE22-3C02-78E4-A49F-CC11FBFF145A}"/>
          </ac:spMkLst>
        </pc:spChg>
        <pc:spChg chg="del">
          <ac:chgData name="Udayakumar, Arthi" userId="b5fd4d9b-73bc-4377-b798-6d89959d9d74" providerId="ADAL" clId="{D4828CC5-8180-43AC-A2AD-F3B597800E78}" dt="2025-03-07T08:49:25.945" v="1044" actId="478"/>
          <ac:spMkLst>
            <pc:docMk/>
            <pc:sldMk cId="1431393885" sldId="397"/>
            <ac:spMk id="10" creationId="{AD05F30A-1983-76B6-CD3E-8559581120D8}"/>
          </ac:spMkLst>
        </pc:spChg>
        <pc:spChg chg="del">
          <ac:chgData name="Udayakumar, Arthi" userId="b5fd4d9b-73bc-4377-b798-6d89959d9d74" providerId="ADAL" clId="{D4828CC5-8180-43AC-A2AD-F3B597800E78}" dt="2025-03-07T08:49:21.143" v="1043" actId="478"/>
          <ac:spMkLst>
            <pc:docMk/>
            <pc:sldMk cId="1431393885" sldId="397"/>
            <ac:spMk id="11" creationId="{0B565F9A-BDE5-4BE8-F530-2DC9967CFFA0}"/>
          </ac:spMkLst>
        </pc:spChg>
        <pc:spChg chg="add mod">
          <ac:chgData name="Udayakumar, Arthi" userId="b5fd4d9b-73bc-4377-b798-6d89959d9d74" providerId="ADAL" clId="{D4828CC5-8180-43AC-A2AD-F3B597800E78}" dt="2025-03-07T08:55:11.311" v="1113" actId="113"/>
          <ac:spMkLst>
            <pc:docMk/>
            <pc:sldMk cId="1431393885" sldId="397"/>
            <ac:spMk id="13" creationId="{40F94CCE-EEF5-E20C-BCE8-8B49A7AE98BA}"/>
          </ac:spMkLst>
        </pc:spChg>
        <pc:spChg chg="mod">
          <ac:chgData name="Udayakumar, Arthi" userId="b5fd4d9b-73bc-4377-b798-6d89959d9d74" providerId="ADAL" clId="{D4828CC5-8180-43AC-A2AD-F3B597800E78}" dt="2025-03-07T08:51:56.008" v="1055" actId="2711"/>
          <ac:spMkLst>
            <pc:docMk/>
            <pc:sldMk cId="1431393885" sldId="397"/>
            <ac:spMk id="14" creationId="{CD417B88-D095-9682-6B75-87B7B2E25F33}"/>
          </ac:spMkLst>
        </pc:spChg>
        <pc:spChg chg="add mod">
          <ac:chgData name="Udayakumar, Arthi" userId="b5fd4d9b-73bc-4377-b798-6d89959d9d74" providerId="ADAL" clId="{D4828CC5-8180-43AC-A2AD-F3B597800E78}" dt="2025-03-07T13:35:51.968" v="1200" actId="1076"/>
          <ac:spMkLst>
            <pc:docMk/>
            <pc:sldMk cId="1431393885" sldId="397"/>
            <ac:spMk id="15" creationId="{472D14C3-768C-412D-8D26-0A3F4F1BFA43}"/>
          </ac:spMkLst>
        </pc:spChg>
        <pc:spChg chg="add mod">
          <ac:chgData name="Udayakumar, Arthi" userId="b5fd4d9b-73bc-4377-b798-6d89959d9d74" providerId="ADAL" clId="{D4828CC5-8180-43AC-A2AD-F3B597800E78}" dt="2025-03-07T13:36:12.968" v="1210" actId="1076"/>
          <ac:spMkLst>
            <pc:docMk/>
            <pc:sldMk cId="1431393885" sldId="397"/>
            <ac:spMk id="16" creationId="{A86A99AA-4D2F-E815-D772-C23AE2735BCB}"/>
          </ac:spMkLst>
        </pc:spChg>
        <pc:graphicFrameChg chg="del">
          <ac:chgData name="Udayakumar, Arthi" userId="b5fd4d9b-73bc-4377-b798-6d89959d9d74" providerId="ADAL" clId="{D4828CC5-8180-43AC-A2AD-F3B597800E78}" dt="2025-03-07T08:49:28.456" v="1046" actId="478"/>
          <ac:graphicFrameMkLst>
            <pc:docMk/>
            <pc:sldMk cId="1431393885" sldId="397"/>
            <ac:graphicFrameMk id="9" creationId="{38FE2B03-74F4-2A7A-5482-E083840A5CBE}"/>
          </ac:graphicFrameMkLst>
        </pc:graphicFrameChg>
        <pc:picChg chg="add mod">
          <ac:chgData name="Udayakumar, Arthi" userId="b5fd4d9b-73bc-4377-b798-6d89959d9d74" providerId="ADAL" clId="{D4828CC5-8180-43AC-A2AD-F3B597800E78}" dt="2025-03-07T08:52:52.442" v="1072" actId="1076"/>
          <ac:picMkLst>
            <pc:docMk/>
            <pc:sldMk cId="1431393885" sldId="397"/>
            <ac:picMk id="2" creationId="{F3374EF0-19A3-6B7F-C7EE-B5409E81132A}"/>
          </ac:picMkLst>
        </pc:picChg>
        <pc:picChg chg="add mod">
          <ac:chgData name="Udayakumar, Arthi" userId="b5fd4d9b-73bc-4377-b798-6d89959d9d74" providerId="ADAL" clId="{D4828CC5-8180-43AC-A2AD-F3B597800E78}" dt="2025-03-07T13:36:10.340" v="1209" actId="1076"/>
          <ac:picMkLst>
            <pc:docMk/>
            <pc:sldMk cId="1431393885" sldId="397"/>
            <ac:picMk id="4" creationId="{5CECFB09-2EE4-EB9E-6AF0-044A7BE793BA}"/>
          </ac:picMkLst>
        </pc:picChg>
        <pc:picChg chg="del">
          <ac:chgData name="Udayakumar, Arthi" userId="b5fd4d9b-73bc-4377-b798-6d89959d9d74" providerId="ADAL" clId="{D4828CC5-8180-43AC-A2AD-F3B597800E78}" dt="2025-03-07T08:49:26.622" v="1045" actId="478"/>
          <ac:picMkLst>
            <pc:docMk/>
            <pc:sldMk cId="1431393885" sldId="397"/>
            <ac:picMk id="5" creationId="{1AF90D91-FB56-EE09-4EB9-EDDD208587E4}"/>
          </ac:picMkLst>
        </pc:picChg>
        <pc:picChg chg="add mod">
          <ac:chgData name="Udayakumar, Arthi" userId="b5fd4d9b-73bc-4377-b798-6d89959d9d74" providerId="ADAL" clId="{D4828CC5-8180-43AC-A2AD-F3B597800E78}" dt="2025-03-07T08:54:29.528" v="1092" actId="1076"/>
          <ac:picMkLst>
            <pc:docMk/>
            <pc:sldMk cId="1431393885" sldId="397"/>
            <ac:picMk id="12" creationId="{C66E443C-CDE5-8CA5-AE31-6EDE1FCB743B}"/>
          </ac:picMkLst>
        </pc:picChg>
      </pc:sldChg>
      <pc:sldChg chg="addSp delSp modSp add mod delAnim modAnim">
        <pc:chgData name="Udayakumar, Arthi" userId="b5fd4d9b-73bc-4377-b798-6d89959d9d74" providerId="ADAL" clId="{D4828CC5-8180-43AC-A2AD-F3B597800E78}" dt="2025-03-07T14:24:28.247" v="1550" actId="207"/>
        <pc:sldMkLst>
          <pc:docMk/>
          <pc:sldMk cId="311304498" sldId="398"/>
        </pc:sldMkLst>
        <pc:spChg chg="add mod">
          <ac:chgData name="Udayakumar, Arthi" userId="b5fd4d9b-73bc-4377-b798-6d89959d9d74" providerId="ADAL" clId="{D4828CC5-8180-43AC-A2AD-F3B597800E78}" dt="2025-03-07T14:24:28.247" v="1550" actId="207"/>
          <ac:spMkLst>
            <pc:docMk/>
            <pc:sldMk cId="311304498" sldId="398"/>
            <ac:spMk id="8" creationId="{4900678D-8D2B-9803-96BB-A28AB5AD0691}"/>
          </ac:spMkLst>
        </pc:spChg>
        <pc:spChg chg="add mod">
          <ac:chgData name="Udayakumar, Arthi" userId="b5fd4d9b-73bc-4377-b798-6d89959d9d74" providerId="ADAL" clId="{D4828CC5-8180-43AC-A2AD-F3B597800E78}" dt="2025-03-07T14:00:09.465" v="1410" actId="13926"/>
          <ac:spMkLst>
            <pc:docMk/>
            <pc:sldMk cId="311304498" sldId="398"/>
            <ac:spMk id="11" creationId="{1C4F3026-00BD-B155-D3CE-2A6C048DC184}"/>
          </ac:spMkLst>
        </pc:spChg>
        <pc:spChg chg="mod">
          <ac:chgData name="Udayakumar, Arthi" userId="b5fd4d9b-73bc-4377-b798-6d89959d9d74" providerId="ADAL" clId="{D4828CC5-8180-43AC-A2AD-F3B597800E78}" dt="2025-03-07T14:00:04.591" v="1409" actId="13926"/>
          <ac:spMkLst>
            <pc:docMk/>
            <pc:sldMk cId="311304498" sldId="398"/>
            <ac:spMk id="13" creationId="{10143E2C-EF19-DD12-11CF-EBE7B2AAFCBA}"/>
          </ac:spMkLst>
        </pc:spChg>
        <pc:spChg chg="del">
          <ac:chgData name="Udayakumar, Arthi" userId="b5fd4d9b-73bc-4377-b798-6d89959d9d74" providerId="ADAL" clId="{D4828CC5-8180-43AC-A2AD-F3B597800E78}" dt="2025-03-07T13:26:56.492" v="1117" actId="478"/>
          <ac:spMkLst>
            <pc:docMk/>
            <pc:sldMk cId="311304498" sldId="398"/>
            <ac:spMk id="15" creationId="{CDE34A88-FD6A-E32F-2DEC-E2FADD10C1D6}"/>
          </ac:spMkLst>
        </pc:spChg>
        <pc:spChg chg="add mod">
          <ac:chgData name="Udayakumar, Arthi" userId="b5fd4d9b-73bc-4377-b798-6d89959d9d74" providerId="ADAL" clId="{D4828CC5-8180-43AC-A2AD-F3B597800E78}" dt="2025-03-07T13:36:29.035" v="1214" actId="1076"/>
          <ac:spMkLst>
            <pc:docMk/>
            <pc:sldMk cId="311304498" sldId="398"/>
            <ac:spMk id="16" creationId="{7929CDFF-CC0F-C428-08E5-F081B8875210}"/>
          </ac:spMkLst>
        </pc:spChg>
        <pc:picChg chg="del">
          <ac:chgData name="Udayakumar, Arthi" userId="b5fd4d9b-73bc-4377-b798-6d89959d9d74" providerId="ADAL" clId="{D4828CC5-8180-43AC-A2AD-F3B597800E78}" dt="2025-03-07T13:26:55.068" v="1116" actId="478"/>
          <ac:picMkLst>
            <pc:docMk/>
            <pc:sldMk cId="311304498" sldId="398"/>
            <ac:picMk id="2" creationId="{9B3E2ABE-72FA-26BD-0485-EED909440E9E}"/>
          </ac:picMkLst>
        </pc:picChg>
        <pc:picChg chg="del">
          <ac:chgData name="Udayakumar, Arthi" userId="b5fd4d9b-73bc-4377-b798-6d89959d9d74" providerId="ADAL" clId="{D4828CC5-8180-43AC-A2AD-F3B597800E78}" dt="2025-03-07T13:26:59.069" v="1118" actId="478"/>
          <ac:picMkLst>
            <pc:docMk/>
            <pc:sldMk cId="311304498" sldId="398"/>
            <ac:picMk id="4" creationId="{F8FFAB7F-FC66-BBCC-C158-68C7B8120D71}"/>
          </ac:picMkLst>
        </pc:picChg>
        <pc:picChg chg="add del mod">
          <ac:chgData name="Udayakumar, Arthi" userId="b5fd4d9b-73bc-4377-b798-6d89959d9d74" providerId="ADAL" clId="{D4828CC5-8180-43AC-A2AD-F3B597800E78}" dt="2025-03-07T13:35:35.721" v="1195" actId="478"/>
          <ac:picMkLst>
            <pc:docMk/>
            <pc:sldMk cId="311304498" sldId="398"/>
            <ac:picMk id="7" creationId="{FA78466E-ACE7-34C8-2921-2A93EAA8C302}"/>
          </ac:picMkLst>
        </pc:picChg>
        <pc:picChg chg="mod">
          <ac:chgData name="Udayakumar, Arthi" userId="b5fd4d9b-73bc-4377-b798-6d89959d9d74" providerId="ADAL" clId="{D4828CC5-8180-43AC-A2AD-F3B597800E78}" dt="2025-03-07T13:27:01.807" v="1119" actId="1076"/>
          <ac:picMkLst>
            <pc:docMk/>
            <pc:sldMk cId="311304498" sldId="398"/>
            <ac:picMk id="12" creationId="{504EA452-956B-82C9-D27E-424C11FD3865}"/>
          </ac:picMkLst>
        </pc:picChg>
        <pc:cxnChg chg="add del mod">
          <ac:chgData name="Udayakumar, Arthi" userId="b5fd4d9b-73bc-4377-b798-6d89959d9d74" providerId="ADAL" clId="{D4828CC5-8180-43AC-A2AD-F3B597800E78}" dt="2025-03-07T13:35:36.584" v="1196" actId="478"/>
          <ac:cxnSpMkLst>
            <pc:docMk/>
            <pc:sldMk cId="311304498" sldId="398"/>
            <ac:cxnSpMk id="10" creationId="{C9F45843-F501-AB6A-610F-5AFFE2604311}"/>
          </ac:cxnSpMkLst>
        </pc:cxnChg>
        <pc:cxnChg chg="add mod">
          <ac:chgData name="Udayakumar, Arthi" userId="b5fd4d9b-73bc-4377-b798-6d89959d9d74" providerId="ADAL" clId="{D4828CC5-8180-43AC-A2AD-F3B597800E78}" dt="2025-03-07T14:17:49.523" v="1487" actId="17032"/>
          <ac:cxnSpMkLst>
            <pc:docMk/>
            <pc:sldMk cId="311304498" sldId="398"/>
            <ac:cxnSpMk id="18" creationId="{C97340DC-8652-F932-23C2-0D1754089D98}"/>
          </ac:cxnSpMkLst>
        </pc:cxnChg>
      </pc:sldChg>
      <pc:sldChg chg="addSp delSp modSp add mod modAnim modNotesTx">
        <pc:chgData name="Udayakumar, Arthi" userId="b5fd4d9b-73bc-4377-b798-6d89959d9d74" providerId="ADAL" clId="{D4828CC5-8180-43AC-A2AD-F3B597800E78}" dt="2025-03-07T14:24:31.930" v="1551" actId="207"/>
        <pc:sldMkLst>
          <pc:docMk/>
          <pc:sldMk cId="3334202687" sldId="399"/>
        </pc:sldMkLst>
        <pc:spChg chg="add mod">
          <ac:chgData name="Udayakumar, Arthi" userId="b5fd4d9b-73bc-4377-b798-6d89959d9d74" providerId="ADAL" clId="{D4828CC5-8180-43AC-A2AD-F3B597800E78}" dt="2025-03-07T13:36:21.318" v="1212" actId="1076"/>
          <ac:spMkLst>
            <pc:docMk/>
            <pc:sldMk cId="3334202687" sldId="399"/>
            <ac:spMk id="2" creationId="{62BDB7DE-C574-05E5-0D07-A50170B0B3F1}"/>
          </ac:spMkLst>
        </pc:spChg>
        <pc:spChg chg="add">
          <ac:chgData name="Udayakumar, Arthi" userId="b5fd4d9b-73bc-4377-b798-6d89959d9d74" providerId="ADAL" clId="{D4828CC5-8180-43AC-A2AD-F3B597800E78}" dt="2025-03-07T13:38:57.686" v="1318"/>
          <ac:spMkLst>
            <pc:docMk/>
            <pc:sldMk cId="3334202687" sldId="399"/>
            <ac:spMk id="4" creationId="{FA091545-36C4-3ED9-7D86-F6CF60367760}"/>
          </ac:spMkLst>
        </pc:spChg>
        <pc:spChg chg="mod">
          <ac:chgData name="Udayakumar, Arthi" userId="b5fd4d9b-73bc-4377-b798-6d89959d9d74" providerId="ADAL" clId="{D4828CC5-8180-43AC-A2AD-F3B597800E78}" dt="2025-03-07T14:24:31.930" v="1551" actId="207"/>
          <ac:spMkLst>
            <pc:docMk/>
            <pc:sldMk cId="3334202687" sldId="399"/>
            <ac:spMk id="8" creationId="{A2E31594-7163-88BC-0B17-3E5930795969}"/>
          </ac:spMkLst>
        </pc:spChg>
        <pc:spChg chg="add del mod">
          <ac:chgData name="Udayakumar, Arthi" userId="b5fd4d9b-73bc-4377-b798-6d89959d9d74" providerId="ADAL" clId="{D4828CC5-8180-43AC-A2AD-F3B597800E78}" dt="2025-03-07T13:39:21.503" v="1333"/>
          <ac:spMkLst>
            <pc:docMk/>
            <pc:sldMk cId="3334202687" sldId="399"/>
            <ac:spMk id="9" creationId="{9E3BE85B-3835-3DC1-7A66-325CFE75E4D3}"/>
          </ac:spMkLst>
        </pc:spChg>
        <pc:spChg chg="mod">
          <ac:chgData name="Udayakumar, Arthi" userId="b5fd4d9b-73bc-4377-b798-6d89959d9d74" providerId="ADAL" clId="{D4828CC5-8180-43AC-A2AD-F3B597800E78}" dt="2025-03-07T13:39:19.503" v="1331" actId="20577"/>
          <ac:spMkLst>
            <pc:docMk/>
            <pc:sldMk cId="3334202687" sldId="399"/>
            <ac:spMk id="11" creationId="{3CA6BA9A-DAAA-7F76-0C81-6B0BA72C5A24}"/>
          </ac:spMkLst>
        </pc:spChg>
        <pc:spChg chg="mod">
          <ac:chgData name="Udayakumar, Arthi" userId="b5fd4d9b-73bc-4377-b798-6d89959d9d74" providerId="ADAL" clId="{D4828CC5-8180-43AC-A2AD-F3B597800E78}" dt="2025-03-07T14:00:00.183" v="1408" actId="13926"/>
          <ac:spMkLst>
            <pc:docMk/>
            <pc:sldMk cId="3334202687" sldId="399"/>
            <ac:spMk id="13" creationId="{5303BCCB-F9EF-F5E5-E317-B33B3D85C402}"/>
          </ac:spMkLst>
        </pc:spChg>
        <pc:spChg chg="add">
          <ac:chgData name="Udayakumar, Arthi" userId="b5fd4d9b-73bc-4377-b798-6d89959d9d74" providerId="ADAL" clId="{D4828CC5-8180-43AC-A2AD-F3B597800E78}" dt="2025-03-07T13:41:48.304" v="1334"/>
          <ac:spMkLst>
            <pc:docMk/>
            <pc:sldMk cId="3334202687" sldId="399"/>
            <ac:spMk id="15" creationId="{D81BB466-CFBF-AF12-8D64-ED9F511C0078}"/>
          </ac:spMkLst>
        </pc:spChg>
        <pc:spChg chg="add mod">
          <ac:chgData name="Udayakumar, Arthi" userId="b5fd4d9b-73bc-4377-b798-6d89959d9d74" providerId="ADAL" clId="{D4828CC5-8180-43AC-A2AD-F3B597800E78}" dt="2025-03-07T14:00:14.107" v="1411" actId="113"/>
          <ac:spMkLst>
            <pc:docMk/>
            <pc:sldMk cId="3334202687" sldId="399"/>
            <ac:spMk id="17" creationId="{B343BC93-F227-91D0-00EA-E99F99F21197}"/>
          </ac:spMkLst>
        </pc:spChg>
        <pc:spChg chg="add mod">
          <ac:chgData name="Udayakumar, Arthi" userId="b5fd4d9b-73bc-4377-b798-6d89959d9d74" providerId="ADAL" clId="{D4828CC5-8180-43AC-A2AD-F3B597800E78}" dt="2025-03-07T13:55:42.219" v="1393" actId="1076"/>
          <ac:spMkLst>
            <pc:docMk/>
            <pc:sldMk cId="3334202687" sldId="399"/>
            <ac:spMk id="19" creationId="{F6542FD5-5206-74DA-D67A-3909B4865222}"/>
          </ac:spMkLst>
        </pc:spChg>
        <pc:picChg chg="add mod">
          <ac:chgData name="Udayakumar, Arthi" userId="b5fd4d9b-73bc-4377-b798-6d89959d9d74" providerId="ADAL" clId="{D4828CC5-8180-43AC-A2AD-F3B597800E78}" dt="2025-03-07T13:55:19.370" v="1388" actId="1076"/>
          <ac:picMkLst>
            <pc:docMk/>
            <pc:sldMk cId="3334202687" sldId="399"/>
            <ac:picMk id="20" creationId="{E2B0B2E7-EE74-BCB6-5A0D-8FF2BC6180C0}"/>
          </ac:picMkLst>
        </pc:picChg>
        <pc:cxnChg chg="mod">
          <ac:chgData name="Udayakumar, Arthi" userId="b5fd4d9b-73bc-4377-b798-6d89959d9d74" providerId="ADAL" clId="{D4828CC5-8180-43AC-A2AD-F3B597800E78}" dt="2025-03-07T14:17:45.073" v="1486" actId="17032"/>
          <ac:cxnSpMkLst>
            <pc:docMk/>
            <pc:sldMk cId="3334202687" sldId="399"/>
            <ac:cxnSpMk id="10" creationId="{59AE2E89-52D6-E131-87C2-94EB8C091198}"/>
          </ac:cxnSpMkLst>
        </pc:cxnChg>
      </pc:sldChg>
      <pc:sldChg chg="addSp delSp modSp add mod delAnim modAnim modNotesTx">
        <pc:chgData name="Udayakumar, Arthi" userId="b5fd4d9b-73bc-4377-b798-6d89959d9d74" providerId="ADAL" clId="{D4828CC5-8180-43AC-A2AD-F3B597800E78}" dt="2025-03-08T03:46:28.369" v="2943"/>
        <pc:sldMkLst>
          <pc:docMk/>
          <pc:sldMk cId="1672264644" sldId="400"/>
        </pc:sldMkLst>
        <pc:spChg chg="del">
          <ac:chgData name="Udayakumar, Arthi" userId="b5fd4d9b-73bc-4377-b798-6d89959d9d74" providerId="ADAL" clId="{D4828CC5-8180-43AC-A2AD-F3B597800E78}" dt="2025-03-07T13:57:34.757" v="1405" actId="478"/>
          <ac:spMkLst>
            <pc:docMk/>
            <pc:sldMk cId="1672264644" sldId="400"/>
            <ac:spMk id="2" creationId="{7755CE3E-CFC9-DCF2-7CD9-BCAB6D510EFA}"/>
          </ac:spMkLst>
        </pc:spChg>
        <pc:spChg chg="del">
          <ac:chgData name="Udayakumar, Arthi" userId="b5fd4d9b-73bc-4377-b798-6d89959d9d74" providerId="ADAL" clId="{D4828CC5-8180-43AC-A2AD-F3B597800E78}" dt="2025-03-07T13:57:34.757" v="1405" actId="478"/>
          <ac:spMkLst>
            <pc:docMk/>
            <pc:sldMk cId="1672264644" sldId="400"/>
            <ac:spMk id="3" creationId="{F34E86EB-1B47-8B34-440F-D5C2068FD621}"/>
          </ac:spMkLst>
        </pc:spChg>
        <pc:spChg chg="add del mod">
          <ac:chgData name="Udayakumar, Arthi" userId="b5fd4d9b-73bc-4377-b798-6d89959d9d74" providerId="ADAL" clId="{D4828CC5-8180-43AC-A2AD-F3B597800E78}" dt="2025-03-08T03:45:47.926" v="2928" actId="14100"/>
          <ac:spMkLst>
            <pc:docMk/>
            <pc:sldMk cId="1672264644" sldId="400"/>
            <ac:spMk id="4" creationId="{4C68F1A3-A317-48C2-4F87-56A13A795AEA}"/>
          </ac:spMkLst>
        </pc:spChg>
        <pc:spChg chg="del">
          <ac:chgData name="Udayakumar, Arthi" userId="b5fd4d9b-73bc-4377-b798-6d89959d9d74" providerId="ADAL" clId="{D4828CC5-8180-43AC-A2AD-F3B597800E78}" dt="2025-03-07T13:57:34.757" v="1405" actId="478"/>
          <ac:spMkLst>
            <pc:docMk/>
            <pc:sldMk cId="1672264644" sldId="400"/>
            <ac:spMk id="8" creationId="{952773C4-111D-A077-9C7D-0CF98608FF20}"/>
          </ac:spMkLst>
        </pc:spChg>
        <pc:spChg chg="del">
          <ac:chgData name="Udayakumar, Arthi" userId="b5fd4d9b-73bc-4377-b798-6d89959d9d74" providerId="ADAL" clId="{D4828CC5-8180-43AC-A2AD-F3B597800E78}" dt="2025-03-07T13:57:34.757" v="1405" actId="478"/>
          <ac:spMkLst>
            <pc:docMk/>
            <pc:sldMk cId="1672264644" sldId="400"/>
            <ac:spMk id="11" creationId="{2A9F6F98-624E-564E-C9B2-56DF3DD5F88A}"/>
          </ac:spMkLst>
        </pc:spChg>
        <pc:spChg chg="del">
          <ac:chgData name="Udayakumar, Arthi" userId="b5fd4d9b-73bc-4377-b798-6d89959d9d74" providerId="ADAL" clId="{D4828CC5-8180-43AC-A2AD-F3B597800E78}" dt="2025-03-07T13:57:34.757" v="1405" actId="478"/>
          <ac:spMkLst>
            <pc:docMk/>
            <pc:sldMk cId="1672264644" sldId="400"/>
            <ac:spMk id="13" creationId="{495395BA-8D7C-7252-ED02-00E302580829}"/>
          </ac:spMkLst>
        </pc:spChg>
        <pc:spChg chg="del">
          <ac:chgData name="Udayakumar, Arthi" userId="b5fd4d9b-73bc-4377-b798-6d89959d9d74" providerId="ADAL" clId="{D4828CC5-8180-43AC-A2AD-F3B597800E78}" dt="2025-03-07T13:57:34.757" v="1405" actId="478"/>
          <ac:spMkLst>
            <pc:docMk/>
            <pc:sldMk cId="1672264644" sldId="400"/>
            <ac:spMk id="14" creationId="{BE03DF36-830F-1B28-6286-182BF13774EF}"/>
          </ac:spMkLst>
        </pc:spChg>
        <pc:spChg chg="add mod">
          <ac:chgData name="Udayakumar, Arthi" userId="b5fd4d9b-73bc-4377-b798-6d89959d9d74" providerId="ADAL" clId="{D4828CC5-8180-43AC-A2AD-F3B597800E78}" dt="2025-03-07T14:02:12.212" v="1428" actId="20577"/>
          <ac:spMkLst>
            <pc:docMk/>
            <pc:sldMk cId="1672264644" sldId="400"/>
            <ac:spMk id="16" creationId="{F5F0D533-DB79-9C19-F527-3670B9B530D9}"/>
          </ac:spMkLst>
        </pc:spChg>
        <pc:spChg chg="del">
          <ac:chgData name="Udayakumar, Arthi" userId="b5fd4d9b-73bc-4377-b798-6d89959d9d74" providerId="ADAL" clId="{D4828CC5-8180-43AC-A2AD-F3B597800E78}" dt="2025-03-07T13:57:34.757" v="1405" actId="478"/>
          <ac:spMkLst>
            <pc:docMk/>
            <pc:sldMk cId="1672264644" sldId="400"/>
            <ac:spMk id="17" creationId="{C3F1FD78-6377-A468-BB65-2A8268C3E723}"/>
          </ac:spMkLst>
        </pc:spChg>
        <pc:spChg chg="del">
          <ac:chgData name="Udayakumar, Arthi" userId="b5fd4d9b-73bc-4377-b798-6d89959d9d74" providerId="ADAL" clId="{D4828CC5-8180-43AC-A2AD-F3B597800E78}" dt="2025-03-07T13:57:34.757" v="1405" actId="478"/>
          <ac:spMkLst>
            <pc:docMk/>
            <pc:sldMk cId="1672264644" sldId="400"/>
            <ac:spMk id="19" creationId="{98D06FFB-3C99-4187-BB8F-48E8BF916174}"/>
          </ac:spMkLst>
        </pc:spChg>
        <pc:spChg chg="add mod ord">
          <ac:chgData name="Udayakumar, Arthi" userId="b5fd4d9b-73bc-4377-b798-6d89959d9d74" providerId="ADAL" clId="{D4828CC5-8180-43AC-A2AD-F3B597800E78}" dt="2025-03-08T03:46:13.282" v="2940" actId="167"/>
          <ac:spMkLst>
            <pc:docMk/>
            <pc:sldMk cId="1672264644" sldId="400"/>
            <ac:spMk id="21" creationId="{D55E267A-4CE8-CBD6-AAB9-1AECB8F6601F}"/>
          </ac:spMkLst>
        </pc:spChg>
        <pc:picChg chg="add mod">
          <ac:chgData name="Udayakumar, Arthi" userId="b5fd4d9b-73bc-4377-b798-6d89959d9d74" providerId="ADAL" clId="{D4828CC5-8180-43AC-A2AD-F3B597800E78}" dt="2025-03-07T14:02:00.878" v="1412"/>
          <ac:picMkLst>
            <pc:docMk/>
            <pc:sldMk cId="1672264644" sldId="400"/>
            <ac:picMk id="5" creationId="{169DE76D-C11F-6517-C611-D56932EA459D}"/>
          </ac:picMkLst>
        </pc:picChg>
        <pc:picChg chg="del">
          <ac:chgData name="Udayakumar, Arthi" userId="b5fd4d9b-73bc-4377-b798-6d89959d9d74" providerId="ADAL" clId="{D4828CC5-8180-43AC-A2AD-F3B597800E78}" dt="2025-03-07T13:57:34.757" v="1405" actId="478"/>
          <ac:picMkLst>
            <pc:docMk/>
            <pc:sldMk cId="1672264644" sldId="400"/>
            <ac:picMk id="7" creationId="{F7D9CBCA-2803-DD28-722E-6E32A9E60CE6}"/>
          </ac:picMkLst>
        </pc:picChg>
        <pc:picChg chg="add mod">
          <ac:chgData name="Udayakumar, Arthi" userId="b5fd4d9b-73bc-4377-b798-6d89959d9d74" providerId="ADAL" clId="{D4828CC5-8180-43AC-A2AD-F3B597800E78}" dt="2025-03-08T03:46:18.096" v="2941" actId="1076"/>
          <ac:picMkLst>
            <pc:docMk/>
            <pc:sldMk cId="1672264644" sldId="400"/>
            <ac:picMk id="9" creationId="{F1731EBB-62B2-A5F6-4BD0-B48D408667C8}"/>
          </ac:picMkLst>
        </pc:picChg>
        <pc:picChg chg="del">
          <ac:chgData name="Udayakumar, Arthi" userId="b5fd4d9b-73bc-4377-b798-6d89959d9d74" providerId="ADAL" clId="{D4828CC5-8180-43AC-A2AD-F3B597800E78}" dt="2025-03-07T13:57:36.970" v="1406" actId="478"/>
          <ac:picMkLst>
            <pc:docMk/>
            <pc:sldMk cId="1672264644" sldId="400"/>
            <ac:picMk id="12" creationId="{807ACAEC-8354-F3EE-6C27-FB5CB7805662}"/>
          </ac:picMkLst>
        </pc:picChg>
        <pc:picChg chg="add mod">
          <ac:chgData name="Udayakumar, Arthi" userId="b5fd4d9b-73bc-4377-b798-6d89959d9d74" providerId="ADAL" clId="{D4828CC5-8180-43AC-A2AD-F3B597800E78}" dt="2025-03-07T14:08:19.785" v="1436" actId="1076"/>
          <ac:picMkLst>
            <pc:docMk/>
            <pc:sldMk cId="1672264644" sldId="400"/>
            <ac:picMk id="15" creationId="{1251B627-1A9F-C670-6F0C-3C184E741699}"/>
          </ac:picMkLst>
        </pc:picChg>
        <pc:picChg chg="del">
          <ac:chgData name="Udayakumar, Arthi" userId="b5fd4d9b-73bc-4377-b798-6d89959d9d74" providerId="ADAL" clId="{D4828CC5-8180-43AC-A2AD-F3B597800E78}" dt="2025-03-07T13:57:34.757" v="1405" actId="478"/>
          <ac:picMkLst>
            <pc:docMk/>
            <pc:sldMk cId="1672264644" sldId="400"/>
            <ac:picMk id="20" creationId="{2ECA6EFB-621E-5A73-292F-2EDF7027297C}"/>
          </ac:picMkLst>
        </pc:picChg>
      </pc:sldChg>
      <pc:sldChg chg="addSp delSp modSp add mod modAnim">
        <pc:chgData name="Udayakumar, Arthi" userId="b5fd4d9b-73bc-4377-b798-6d89959d9d74" providerId="ADAL" clId="{D4828CC5-8180-43AC-A2AD-F3B597800E78}" dt="2025-03-07T14:19:15.830" v="1502"/>
        <pc:sldMkLst>
          <pc:docMk/>
          <pc:sldMk cId="1273926439" sldId="401"/>
        </pc:sldMkLst>
        <pc:spChg chg="del">
          <ac:chgData name="Udayakumar, Arthi" userId="b5fd4d9b-73bc-4377-b798-6d89959d9d74" providerId="ADAL" clId="{D4828CC5-8180-43AC-A2AD-F3B597800E78}" dt="2025-03-07T14:08:54.662" v="1438" actId="478"/>
          <ac:spMkLst>
            <pc:docMk/>
            <pc:sldMk cId="1273926439" sldId="401"/>
            <ac:spMk id="4" creationId="{B164B4CD-7F0B-8606-8EFB-074FD27E52B5}"/>
          </ac:spMkLst>
        </pc:spChg>
        <pc:spChg chg="add mod">
          <ac:chgData name="Udayakumar, Arthi" userId="b5fd4d9b-73bc-4377-b798-6d89959d9d74" providerId="ADAL" clId="{D4828CC5-8180-43AC-A2AD-F3B597800E78}" dt="2025-03-07T14:18:56.741" v="1498" actId="1076"/>
          <ac:spMkLst>
            <pc:docMk/>
            <pc:sldMk cId="1273926439" sldId="401"/>
            <ac:spMk id="8" creationId="{988FFDE7-5612-5B1B-7F1C-BC588BE7B676}"/>
          </ac:spMkLst>
        </pc:spChg>
        <pc:spChg chg="add mod">
          <ac:chgData name="Udayakumar, Arthi" userId="b5fd4d9b-73bc-4377-b798-6d89959d9d74" providerId="ADAL" clId="{D4828CC5-8180-43AC-A2AD-F3B597800E78}" dt="2025-03-07T14:18:56.741" v="1498" actId="1076"/>
          <ac:spMkLst>
            <pc:docMk/>
            <pc:sldMk cId="1273926439" sldId="401"/>
            <ac:spMk id="10" creationId="{3C4F3DF5-0A10-2583-CD71-9C05DFE26630}"/>
          </ac:spMkLst>
        </pc:spChg>
        <pc:spChg chg="add del mod">
          <ac:chgData name="Udayakumar, Arthi" userId="b5fd4d9b-73bc-4377-b798-6d89959d9d74" providerId="ADAL" clId="{D4828CC5-8180-43AC-A2AD-F3B597800E78}" dt="2025-03-07T14:14:35.604" v="1442" actId="21"/>
          <ac:spMkLst>
            <pc:docMk/>
            <pc:sldMk cId="1273926439" sldId="401"/>
            <ac:spMk id="11" creationId="{84C96711-369B-7694-5E82-F733621574FC}"/>
          </ac:spMkLst>
        </pc:spChg>
        <pc:spChg chg="add del mod">
          <ac:chgData name="Udayakumar, Arthi" userId="b5fd4d9b-73bc-4377-b798-6d89959d9d74" providerId="ADAL" clId="{D4828CC5-8180-43AC-A2AD-F3B597800E78}" dt="2025-03-07T14:14:35.604" v="1442" actId="21"/>
          <ac:spMkLst>
            <pc:docMk/>
            <pc:sldMk cId="1273926439" sldId="401"/>
            <ac:spMk id="12" creationId="{0DF526C9-B0F3-B947-9685-C68F84DBA75C}"/>
          </ac:spMkLst>
        </pc:spChg>
        <pc:spChg chg="add mod">
          <ac:chgData name="Udayakumar, Arthi" userId="b5fd4d9b-73bc-4377-b798-6d89959d9d74" providerId="ADAL" clId="{D4828CC5-8180-43AC-A2AD-F3B597800E78}" dt="2025-03-07T14:18:56.741" v="1498" actId="1076"/>
          <ac:spMkLst>
            <pc:docMk/>
            <pc:sldMk cId="1273926439" sldId="401"/>
            <ac:spMk id="13" creationId="{831F7AC1-4AF8-1150-6B79-C49F839C5140}"/>
          </ac:spMkLst>
        </pc:spChg>
        <pc:spChg chg="add mod">
          <ac:chgData name="Udayakumar, Arthi" userId="b5fd4d9b-73bc-4377-b798-6d89959d9d74" providerId="ADAL" clId="{D4828CC5-8180-43AC-A2AD-F3B597800E78}" dt="2025-03-07T14:18:56.741" v="1498" actId="1076"/>
          <ac:spMkLst>
            <pc:docMk/>
            <pc:sldMk cId="1273926439" sldId="401"/>
            <ac:spMk id="14" creationId="{3CB6E221-B144-ED60-81F6-119BC9F39FF0}"/>
          </ac:spMkLst>
        </pc:spChg>
        <pc:spChg chg="add mod">
          <ac:chgData name="Udayakumar, Arthi" userId="b5fd4d9b-73bc-4377-b798-6d89959d9d74" providerId="ADAL" clId="{D4828CC5-8180-43AC-A2AD-F3B597800E78}" dt="2025-03-07T14:18:56.741" v="1498" actId="1076"/>
          <ac:spMkLst>
            <pc:docMk/>
            <pc:sldMk cId="1273926439" sldId="401"/>
            <ac:spMk id="17" creationId="{3F5E154C-63CC-004C-C1D0-AC7F3299EB3F}"/>
          </ac:spMkLst>
        </pc:spChg>
        <pc:spChg chg="add mod">
          <ac:chgData name="Udayakumar, Arthi" userId="b5fd4d9b-73bc-4377-b798-6d89959d9d74" providerId="ADAL" clId="{D4828CC5-8180-43AC-A2AD-F3B597800E78}" dt="2025-03-07T14:18:56.741" v="1498" actId="1076"/>
          <ac:spMkLst>
            <pc:docMk/>
            <pc:sldMk cId="1273926439" sldId="401"/>
            <ac:spMk id="19" creationId="{40E3A98E-E005-3EA2-32F2-8DDEE930C3DF}"/>
          </ac:spMkLst>
        </pc:spChg>
        <pc:spChg chg="add mod">
          <ac:chgData name="Udayakumar, Arthi" userId="b5fd4d9b-73bc-4377-b798-6d89959d9d74" providerId="ADAL" clId="{D4828CC5-8180-43AC-A2AD-F3B597800E78}" dt="2025-03-07T14:18:59.841" v="1499" actId="1076"/>
          <ac:spMkLst>
            <pc:docMk/>
            <pc:sldMk cId="1273926439" sldId="401"/>
            <ac:spMk id="23" creationId="{EB0D6531-9320-3A5C-BC5C-2568DC1E9483}"/>
          </ac:spMkLst>
        </pc:spChg>
        <pc:picChg chg="add mod">
          <ac:chgData name="Udayakumar, Arthi" userId="b5fd4d9b-73bc-4377-b798-6d89959d9d74" providerId="ADAL" clId="{D4828CC5-8180-43AC-A2AD-F3B597800E78}" dt="2025-03-07T14:18:56.741" v="1498" actId="1076"/>
          <ac:picMkLst>
            <pc:docMk/>
            <pc:sldMk cId="1273926439" sldId="401"/>
            <ac:picMk id="2" creationId="{9719140A-4B75-EB62-9E55-236670ADCC2A}"/>
          </ac:picMkLst>
        </pc:picChg>
        <pc:picChg chg="add mod">
          <ac:chgData name="Udayakumar, Arthi" userId="b5fd4d9b-73bc-4377-b798-6d89959d9d74" providerId="ADAL" clId="{D4828CC5-8180-43AC-A2AD-F3B597800E78}" dt="2025-03-07T14:18:56.741" v="1498" actId="1076"/>
          <ac:picMkLst>
            <pc:docMk/>
            <pc:sldMk cId="1273926439" sldId="401"/>
            <ac:picMk id="3" creationId="{E38AC27F-7A06-5636-0E91-BA4DF2416614}"/>
          </ac:picMkLst>
        </pc:picChg>
        <pc:picChg chg="del">
          <ac:chgData name="Udayakumar, Arthi" userId="b5fd4d9b-73bc-4377-b798-6d89959d9d74" providerId="ADAL" clId="{D4828CC5-8180-43AC-A2AD-F3B597800E78}" dt="2025-03-07T14:08:54.662" v="1438" actId="478"/>
          <ac:picMkLst>
            <pc:docMk/>
            <pc:sldMk cId="1273926439" sldId="401"/>
            <ac:picMk id="5" creationId="{B0ECC767-9EDF-AC49-7EF6-BEF41BD2B10E}"/>
          </ac:picMkLst>
        </pc:picChg>
        <pc:picChg chg="add mod">
          <ac:chgData name="Udayakumar, Arthi" userId="b5fd4d9b-73bc-4377-b798-6d89959d9d74" providerId="ADAL" clId="{D4828CC5-8180-43AC-A2AD-F3B597800E78}" dt="2025-03-07T14:18:56.741" v="1498" actId="1076"/>
          <ac:picMkLst>
            <pc:docMk/>
            <pc:sldMk cId="1273926439" sldId="401"/>
            <ac:picMk id="7" creationId="{1F81C8E9-0304-9552-7F05-DE749484DB28}"/>
          </ac:picMkLst>
        </pc:picChg>
        <pc:picChg chg="del">
          <ac:chgData name="Udayakumar, Arthi" userId="b5fd4d9b-73bc-4377-b798-6d89959d9d74" providerId="ADAL" clId="{D4828CC5-8180-43AC-A2AD-F3B597800E78}" dt="2025-03-07T14:08:54.662" v="1438" actId="478"/>
          <ac:picMkLst>
            <pc:docMk/>
            <pc:sldMk cId="1273926439" sldId="401"/>
            <ac:picMk id="9" creationId="{68892D31-0D44-364F-900D-06E819047D71}"/>
          </ac:picMkLst>
        </pc:picChg>
        <pc:picChg chg="del">
          <ac:chgData name="Udayakumar, Arthi" userId="b5fd4d9b-73bc-4377-b798-6d89959d9d74" providerId="ADAL" clId="{D4828CC5-8180-43AC-A2AD-F3B597800E78}" dt="2025-03-07T14:08:54.662" v="1438" actId="478"/>
          <ac:picMkLst>
            <pc:docMk/>
            <pc:sldMk cId="1273926439" sldId="401"/>
            <ac:picMk id="15" creationId="{FFC76C71-EE68-8A13-DE9A-595E0C47B132}"/>
          </ac:picMkLst>
        </pc:picChg>
        <pc:cxnChg chg="add mod">
          <ac:chgData name="Udayakumar, Arthi" userId="b5fd4d9b-73bc-4377-b798-6d89959d9d74" providerId="ADAL" clId="{D4828CC5-8180-43AC-A2AD-F3B597800E78}" dt="2025-03-07T14:18:56.741" v="1498" actId="1076"/>
          <ac:cxnSpMkLst>
            <pc:docMk/>
            <pc:sldMk cId="1273926439" sldId="401"/>
            <ac:cxnSpMk id="21" creationId="{39679D00-B923-A8F4-2802-E443307B4228}"/>
          </ac:cxnSpMkLst>
        </pc:cxnChg>
        <pc:cxnChg chg="add mod">
          <ac:chgData name="Udayakumar, Arthi" userId="b5fd4d9b-73bc-4377-b798-6d89959d9d74" providerId="ADAL" clId="{D4828CC5-8180-43AC-A2AD-F3B597800E78}" dt="2025-03-07T14:19:09.392" v="1501" actId="17032"/>
          <ac:cxnSpMkLst>
            <pc:docMk/>
            <pc:sldMk cId="1273926439" sldId="401"/>
            <ac:cxnSpMk id="26" creationId="{3E69977E-9B23-3D2B-076A-8CC0ECF26C67}"/>
          </ac:cxnSpMkLst>
        </pc:cxnChg>
      </pc:sldChg>
      <pc:sldChg chg="addSp modSp add mod modAnim">
        <pc:chgData name="Udayakumar, Arthi" userId="b5fd4d9b-73bc-4377-b798-6d89959d9d74" providerId="ADAL" clId="{D4828CC5-8180-43AC-A2AD-F3B597800E78}" dt="2025-03-08T03:47:00.592" v="2944"/>
        <pc:sldMkLst>
          <pc:docMk/>
          <pc:sldMk cId="826395833" sldId="402"/>
        </pc:sldMkLst>
        <pc:spChg chg="add mod">
          <ac:chgData name="Udayakumar, Arthi" userId="b5fd4d9b-73bc-4377-b798-6d89959d9d74" providerId="ADAL" clId="{D4828CC5-8180-43AC-A2AD-F3B597800E78}" dt="2025-03-07T14:56:34.881" v="1619" actId="21"/>
          <ac:spMkLst>
            <pc:docMk/>
            <pc:sldMk cId="826395833" sldId="402"/>
            <ac:spMk id="3" creationId="{FA50C612-831E-98EF-6FB0-18B0997DB29A}"/>
          </ac:spMkLst>
        </pc:spChg>
        <pc:spChg chg="add mod">
          <ac:chgData name="Udayakumar, Arthi" userId="b5fd4d9b-73bc-4377-b798-6d89959d9d74" providerId="ADAL" clId="{D4828CC5-8180-43AC-A2AD-F3B597800E78}" dt="2025-03-07T14:52:35.266" v="1608" actId="1076"/>
          <ac:spMkLst>
            <pc:docMk/>
            <pc:sldMk cId="826395833" sldId="402"/>
            <ac:spMk id="4" creationId="{12EF1A6E-DA6C-D336-E8C0-35DCDE88A377}"/>
          </ac:spMkLst>
        </pc:spChg>
        <pc:spChg chg="mod">
          <ac:chgData name="Udayakumar, Arthi" userId="b5fd4d9b-73bc-4377-b798-6d89959d9d74" providerId="ADAL" clId="{D4828CC5-8180-43AC-A2AD-F3B597800E78}" dt="2025-03-07T14:56:53.310" v="1623" actId="207"/>
          <ac:spMkLst>
            <pc:docMk/>
            <pc:sldMk cId="826395833" sldId="402"/>
            <ac:spMk id="6" creationId="{17BFB9A5-28D4-DAC5-C117-6C3331F8732D}"/>
          </ac:spMkLst>
        </pc:spChg>
        <pc:spChg chg="mod">
          <ac:chgData name="Udayakumar, Arthi" userId="b5fd4d9b-73bc-4377-b798-6d89959d9d74" providerId="ADAL" clId="{D4828CC5-8180-43AC-A2AD-F3B597800E78}" dt="2025-03-07T14:56:36.433" v="1620"/>
          <ac:spMkLst>
            <pc:docMk/>
            <pc:sldMk cId="826395833" sldId="402"/>
            <ac:spMk id="16" creationId="{2D3E7C59-C539-B4BB-C4AB-784C8C76DE3D}"/>
          </ac:spMkLst>
        </pc:spChg>
        <pc:picChg chg="add mod">
          <ac:chgData name="Udayakumar, Arthi" userId="b5fd4d9b-73bc-4377-b798-6d89959d9d74" providerId="ADAL" clId="{D4828CC5-8180-43AC-A2AD-F3B597800E78}" dt="2025-03-07T14:52:36.710" v="1609" actId="1076"/>
          <ac:picMkLst>
            <pc:docMk/>
            <pc:sldMk cId="826395833" sldId="402"/>
            <ac:picMk id="2" creationId="{E0024152-E909-127D-F256-876E9B4F11AC}"/>
          </ac:picMkLst>
        </pc:picChg>
        <pc:picChg chg="add mod">
          <ac:chgData name="Udayakumar, Arthi" userId="b5fd4d9b-73bc-4377-b798-6d89959d9d74" providerId="ADAL" clId="{D4828CC5-8180-43AC-A2AD-F3B597800E78}" dt="2025-03-07T14:57:03.717" v="1627" actId="1076"/>
          <ac:picMkLst>
            <pc:docMk/>
            <pc:sldMk cId="826395833" sldId="402"/>
            <ac:picMk id="5" creationId="{C8F843F9-F50D-7ADA-8B95-E486433DC04E}"/>
          </ac:picMkLst>
        </pc:picChg>
        <pc:picChg chg="add mod">
          <ac:chgData name="Udayakumar, Arthi" userId="b5fd4d9b-73bc-4377-b798-6d89959d9d74" providerId="ADAL" clId="{D4828CC5-8180-43AC-A2AD-F3B597800E78}" dt="2025-03-07T14:57:26.668" v="1633" actId="1076"/>
          <ac:picMkLst>
            <pc:docMk/>
            <pc:sldMk cId="826395833" sldId="402"/>
            <ac:picMk id="7" creationId="{A2F6A52B-269D-EAF8-9539-DD432A8C3D82}"/>
          </ac:picMkLst>
        </pc:picChg>
        <pc:picChg chg="add mod">
          <ac:chgData name="Udayakumar, Arthi" userId="b5fd4d9b-73bc-4377-b798-6d89959d9d74" providerId="ADAL" clId="{D4828CC5-8180-43AC-A2AD-F3B597800E78}" dt="2025-03-07T14:57:17.425" v="1630" actId="1076"/>
          <ac:picMkLst>
            <pc:docMk/>
            <pc:sldMk cId="826395833" sldId="402"/>
            <ac:picMk id="8" creationId="{82C61800-DFC2-9B7F-D03A-6A1409498BC9}"/>
          </ac:picMkLst>
        </pc:picChg>
      </pc:sldChg>
      <pc:sldChg chg="addSp delSp modSp add mod modAnim">
        <pc:chgData name="Udayakumar, Arthi" userId="b5fd4d9b-73bc-4377-b798-6d89959d9d74" providerId="ADAL" clId="{D4828CC5-8180-43AC-A2AD-F3B597800E78}" dt="2025-03-07T15:16:12.957" v="1843"/>
        <pc:sldMkLst>
          <pc:docMk/>
          <pc:sldMk cId="1997839541" sldId="403"/>
        </pc:sldMkLst>
        <pc:spChg chg="add mod">
          <ac:chgData name="Udayakumar, Arthi" userId="b5fd4d9b-73bc-4377-b798-6d89959d9d74" providerId="ADAL" clId="{D4828CC5-8180-43AC-A2AD-F3B597800E78}" dt="2025-03-07T15:16:06.815" v="1841" actId="1076"/>
          <ac:spMkLst>
            <pc:docMk/>
            <pc:sldMk cId="1997839541" sldId="403"/>
            <ac:spMk id="3" creationId="{6907BCFF-5839-BD40-6A85-A1F448DE7A92}"/>
          </ac:spMkLst>
        </pc:spChg>
        <pc:spChg chg="add mod">
          <ac:chgData name="Udayakumar, Arthi" userId="b5fd4d9b-73bc-4377-b798-6d89959d9d74" providerId="ADAL" clId="{D4828CC5-8180-43AC-A2AD-F3B597800E78}" dt="2025-03-07T15:13:57.305" v="1821" actId="20577"/>
          <ac:spMkLst>
            <pc:docMk/>
            <pc:sldMk cId="1997839541" sldId="403"/>
            <ac:spMk id="7" creationId="{4007FB63-E75D-2253-6E30-5ED25D79C27B}"/>
          </ac:spMkLst>
        </pc:spChg>
        <pc:spChg chg="add mod">
          <ac:chgData name="Udayakumar, Arthi" userId="b5fd4d9b-73bc-4377-b798-6d89959d9d74" providerId="ADAL" clId="{D4828CC5-8180-43AC-A2AD-F3B597800E78}" dt="2025-03-07T15:15:32.631" v="1829" actId="1076"/>
          <ac:spMkLst>
            <pc:docMk/>
            <pc:sldMk cId="1997839541" sldId="403"/>
            <ac:spMk id="10" creationId="{015E5D3E-97B6-4161-0447-AD27B52079F6}"/>
          </ac:spMkLst>
        </pc:spChg>
        <pc:spChg chg="add mod">
          <ac:chgData name="Udayakumar, Arthi" userId="b5fd4d9b-73bc-4377-b798-6d89959d9d74" providerId="ADAL" clId="{D4828CC5-8180-43AC-A2AD-F3B597800E78}" dt="2025-03-07T15:16:00.206" v="1839" actId="1076"/>
          <ac:spMkLst>
            <pc:docMk/>
            <pc:sldMk cId="1997839541" sldId="403"/>
            <ac:spMk id="13" creationId="{426D9CA1-1507-37D4-42FA-F9B09E091516}"/>
          </ac:spMkLst>
        </pc:spChg>
        <pc:spChg chg="mod">
          <ac:chgData name="Udayakumar, Arthi" userId="b5fd4d9b-73bc-4377-b798-6d89959d9d74" providerId="ADAL" clId="{D4828CC5-8180-43AC-A2AD-F3B597800E78}" dt="2025-03-07T14:58:02.383" v="1649" actId="20577"/>
          <ac:spMkLst>
            <pc:docMk/>
            <pc:sldMk cId="1997839541" sldId="403"/>
            <ac:spMk id="16" creationId="{B688993F-3C8E-4206-F762-365DB8477B26}"/>
          </ac:spMkLst>
        </pc:spChg>
        <pc:picChg chg="add del mod">
          <ac:chgData name="Udayakumar, Arthi" userId="b5fd4d9b-73bc-4377-b798-6d89959d9d74" providerId="ADAL" clId="{D4828CC5-8180-43AC-A2AD-F3B597800E78}" dt="2025-03-07T15:13:59.012" v="1822" actId="478"/>
          <ac:picMkLst>
            <pc:docMk/>
            <pc:sldMk cId="1997839541" sldId="403"/>
            <ac:picMk id="2" creationId="{F47DB6EE-CE1B-773B-8B94-019FCA54DE82}"/>
          </ac:picMkLst>
        </pc:picChg>
        <pc:picChg chg="add mod">
          <ac:chgData name="Udayakumar, Arthi" userId="b5fd4d9b-73bc-4377-b798-6d89959d9d74" providerId="ADAL" clId="{D4828CC5-8180-43AC-A2AD-F3B597800E78}" dt="2025-03-07T15:09:25.492" v="1686" actId="1076"/>
          <ac:picMkLst>
            <pc:docMk/>
            <pc:sldMk cId="1997839541" sldId="403"/>
            <ac:picMk id="4" creationId="{1C534B98-6BDE-85FB-2DB4-A8F406136B9A}"/>
          </ac:picMkLst>
        </pc:picChg>
        <pc:picChg chg="add mod">
          <ac:chgData name="Udayakumar, Arthi" userId="b5fd4d9b-73bc-4377-b798-6d89959d9d74" providerId="ADAL" clId="{D4828CC5-8180-43AC-A2AD-F3B597800E78}" dt="2025-03-07T15:09:28.613" v="1687" actId="1076"/>
          <ac:picMkLst>
            <pc:docMk/>
            <pc:sldMk cId="1997839541" sldId="403"/>
            <ac:picMk id="5" creationId="{B40E5570-F601-89F2-DED0-E36826573E8D}"/>
          </ac:picMkLst>
        </pc:picChg>
        <pc:picChg chg="add mod">
          <ac:chgData name="Udayakumar, Arthi" userId="b5fd4d9b-73bc-4377-b798-6d89959d9d74" providerId="ADAL" clId="{D4828CC5-8180-43AC-A2AD-F3B597800E78}" dt="2025-03-07T15:12:49.810" v="1805" actId="1076"/>
          <ac:picMkLst>
            <pc:docMk/>
            <pc:sldMk cId="1997839541" sldId="403"/>
            <ac:picMk id="9" creationId="{5BDB4EE6-B002-B36B-404E-41A90B962726}"/>
          </ac:picMkLst>
        </pc:picChg>
        <pc:picChg chg="add mod">
          <ac:chgData name="Udayakumar, Arthi" userId="b5fd4d9b-73bc-4377-b798-6d89959d9d74" providerId="ADAL" clId="{D4828CC5-8180-43AC-A2AD-F3B597800E78}" dt="2025-03-07T15:15:40.815" v="1833" actId="1076"/>
          <ac:picMkLst>
            <pc:docMk/>
            <pc:sldMk cId="1997839541" sldId="403"/>
            <ac:picMk id="11" creationId="{ADECA784-F1C3-8C57-4A19-8851433C057A}"/>
          </ac:picMkLst>
        </pc:picChg>
      </pc:sldChg>
      <pc:sldChg chg="addSp delSp modSp add mod modAnim">
        <pc:chgData name="Udayakumar, Arthi" userId="b5fd4d9b-73bc-4377-b798-6d89959d9d74" providerId="ADAL" clId="{D4828CC5-8180-43AC-A2AD-F3B597800E78}" dt="2025-03-07T14:25:50.781" v="1571" actId="478"/>
        <pc:sldMkLst>
          <pc:docMk/>
          <pc:sldMk cId="3802701456" sldId="404"/>
        </pc:sldMkLst>
        <pc:spChg chg="mod">
          <ac:chgData name="Udayakumar, Arthi" userId="b5fd4d9b-73bc-4377-b798-6d89959d9d74" providerId="ADAL" clId="{D4828CC5-8180-43AC-A2AD-F3B597800E78}" dt="2025-03-07T14:22:21.596" v="1515"/>
          <ac:spMkLst>
            <pc:docMk/>
            <pc:sldMk cId="3802701456" sldId="404"/>
            <ac:spMk id="11" creationId="{FDB1C77B-238F-A8EE-6611-878A59C5237B}"/>
          </ac:spMkLst>
        </pc:spChg>
        <pc:spChg chg="mod">
          <ac:chgData name="Udayakumar, Arthi" userId="b5fd4d9b-73bc-4377-b798-6d89959d9d74" providerId="ADAL" clId="{D4828CC5-8180-43AC-A2AD-F3B597800E78}" dt="2025-03-07T14:22:21.596" v="1515"/>
          <ac:spMkLst>
            <pc:docMk/>
            <pc:sldMk cId="3802701456" sldId="404"/>
            <ac:spMk id="18" creationId="{DFD03D35-D1E2-560B-199F-BEBE01FA9010}"/>
          </ac:spMkLst>
        </pc:spChg>
        <pc:spChg chg="del">
          <ac:chgData name="Udayakumar, Arthi" userId="b5fd4d9b-73bc-4377-b798-6d89959d9d74" providerId="ADAL" clId="{D4828CC5-8180-43AC-A2AD-F3B597800E78}" dt="2025-03-07T14:22:43.299" v="1525" actId="478"/>
          <ac:spMkLst>
            <pc:docMk/>
            <pc:sldMk cId="3802701456" sldId="404"/>
            <ac:spMk id="19" creationId="{3B1C3EB3-BFB1-4B01-6709-0F0641EBA474}"/>
          </ac:spMkLst>
        </pc:spChg>
        <pc:spChg chg="mod">
          <ac:chgData name="Udayakumar, Arthi" userId="b5fd4d9b-73bc-4377-b798-6d89959d9d74" providerId="ADAL" clId="{D4828CC5-8180-43AC-A2AD-F3B597800E78}" dt="2025-03-07T14:22:21.596" v="1515"/>
          <ac:spMkLst>
            <pc:docMk/>
            <pc:sldMk cId="3802701456" sldId="404"/>
            <ac:spMk id="22" creationId="{960C4E54-731C-453E-0706-DCFEED6FC953}"/>
          </ac:spMkLst>
        </pc:spChg>
        <pc:spChg chg="del">
          <ac:chgData name="Udayakumar, Arthi" userId="b5fd4d9b-73bc-4377-b798-6d89959d9d74" providerId="ADAL" clId="{D4828CC5-8180-43AC-A2AD-F3B597800E78}" dt="2025-03-07T14:22:56.447" v="1527" actId="478"/>
          <ac:spMkLst>
            <pc:docMk/>
            <pc:sldMk cId="3802701456" sldId="404"/>
            <ac:spMk id="23" creationId="{1EB9A069-42CB-B7BC-2F81-958AB0D57DCB}"/>
          </ac:spMkLst>
        </pc:spChg>
        <pc:spChg chg="add mod">
          <ac:chgData name="Udayakumar, Arthi" userId="b5fd4d9b-73bc-4377-b798-6d89959d9d74" providerId="ADAL" clId="{D4828CC5-8180-43AC-A2AD-F3B597800E78}" dt="2025-03-07T14:24:24.600" v="1549" actId="1076"/>
          <ac:spMkLst>
            <pc:docMk/>
            <pc:sldMk cId="3802701456" sldId="404"/>
            <ac:spMk id="27" creationId="{C0BDB5EB-5B0D-4756-9F54-DA5A6BED3920}"/>
          </ac:spMkLst>
        </pc:spChg>
        <pc:grpChg chg="add del mod">
          <ac:chgData name="Udayakumar, Arthi" userId="b5fd4d9b-73bc-4377-b798-6d89959d9d74" providerId="ADAL" clId="{D4828CC5-8180-43AC-A2AD-F3B597800E78}" dt="2025-03-07T14:25:48.619" v="1568" actId="478"/>
          <ac:grpSpMkLst>
            <pc:docMk/>
            <pc:sldMk cId="3802701456" sldId="404"/>
            <ac:grpSpMk id="5" creationId="{E90995C4-3DAF-58FA-F204-F445951F159E}"/>
          </ac:grpSpMkLst>
        </pc:grpChg>
        <pc:grpChg chg="add del mod">
          <ac:chgData name="Udayakumar, Arthi" userId="b5fd4d9b-73bc-4377-b798-6d89959d9d74" providerId="ADAL" clId="{D4828CC5-8180-43AC-A2AD-F3B597800E78}" dt="2025-03-07T14:25:50.781" v="1571" actId="478"/>
          <ac:grpSpMkLst>
            <pc:docMk/>
            <pc:sldMk cId="3802701456" sldId="404"/>
            <ac:grpSpMk id="12" creationId="{E3985B1E-55C7-DBC6-A4DE-085F09D854AE}"/>
          </ac:grpSpMkLst>
        </pc:grpChg>
        <pc:grpChg chg="mod">
          <ac:chgData name="Udayakumar, Arthi" userId="b5fd4d9b-73bc-4377-b798-6d89959d9d74" providerId="ADAL" clId="{D4828CC5-8180-43AC-A2AD-F3B597800E78}" dt="2025-03-07T14:22:21.596" v="1515"/>
          <ac:grpSpMkLst>
            <pc:docMk/>
            <pc:sldMk cId="3802701456" sldId="404"/>
            <ac:grpSpMk id="15" creationId="{7B089EC3-2C11-3466-3593-0C868AFB79E4}"/>
          </ac:grpSpMkLst>
        </pc:grpChg>
        <pc:picChg chg="add mod">
          <ac:chgData name="Udayakumar, Arthi" userId="b5fd4d9b-73bc-4377-b798-6d89959d9d74" providerId="ADAL" clId="{D4828CC5-8180-43AC-A2AD-F3B597800E78}" dt="2025-03-07T14:22:33.346" v="1522" actId="1076"/>
          <ac:picMkLst>
            <pc:docMk/>
            <pc:sldMk cId="3802701456" sldId="404"/>
            <ac:picMk id="4" creationId="{4CD959DC-D8F6-2ED8-FE71-2CDAC9CE4C34}"/>
          </ac:picMkLst>
        </pc:picChg>
        <pc:picChg chg="mod">
          <ac:chgData name="Udayakumar, Arthi" userId="b5fd4d9b-73bc-4377-b798-6d89959d9d74" providerId="ADAL" clId="{D4828CC5-8180-43AC-A2AD-F3B597800E78}" dt="2025-03-07T14:22:21.596" v="1515"/>
          <ac:picMkLst>
            <pc:docMk/>
            <pc:sldMk cId="3802701456" sldId="404"/>
            <ac:picMk id="9" creationId="{9B7D37C8-9903-37AE-E496-D92B05289150}"/>
          </ac:picMkLst>
        </pc:picChg>
        <pc:picChg chg="mod">
          <ac:chgData name="Udayakumar, Arthi" userId="b5fd4d9b-73bc-4377-b798-6d89959d9d74" providerId="ADAL" clId="{D4828CC5-8180-43AC-A2AD-F3B597800E78}" dt="2025-03-07T14:22:21.596" v="1515"/>
          <ac:picMkLst>
            <pc:docMk/>
            <pc:sldMk cId="3802701456" sldId="404"/>
            <ac:picMk id="20" creationId="{E8F305B6-DBEC-E973-EE53-B652B12BEFDD}"/>
          </ac:picMkLst>
        </pc:picChg>
        <pc:cxnChg chg="del">
          <ac:chgData name="Udayakumar, Arthi" userId="b5fd4d9b-73bc-4377-b798-6d89959d9d74" providerId="ADAL" clId="{D4828CC5-8180-43AC-A2AD-F3B597800E78}" dt="2025-03-07T14:25:49.555" v="1569" actId="478"/>
          <ac:cxnSpMkLst>
            <pc:docMk/>
            <pc:sldMk cId="3802701456" sldId="404"/>
            <ac:cxnSpMk id="21" creationId="{CCA5D689-45C2-2592-4EE0-CC63AA7A914E}"/>
          </ac:cxnSpMkLst>
        </pc:cxnChg>
        <pc:cxnChg chg="del mod">
          <ac:chgData name="Udayakumar, Arthi" userId="b5fd4d9b-73bc-4377-b798-6d89959d9d74" providerId="ADAL" clId="{D4828CC5-8180-43AC-A2AD-F3B597800E78}" dt="2025-03-07T14:25:50.393" v="1570" actId="478"/>
          <ac:cxnSpMkLst>
            <pc:docMk/>
            <pc:sldMk cId="3802701456" sldId="404"/>
            <ac:cxnSpMk id="26" creationId="{91BB88C8-6032-DF27-5BC8-E7B341292796}"/>
          </ac:cxnSpMkLst>
        </pc:cxnChg>
      </pc:sldChg>
      <pc:sldChg chg="delSp modSp add mod modAnim">
        <pc:chgData name="Udayakumar, Arthi" userId="b5fd4d9b-73bc-4377-b798-6d89959d9d74" providerId="ADAL" clId="{D4828CC5-8180-43AC-A2AD-F3B597800E78}" dt="2025-03-07T14:25:53.432" v="1573" actId="478"/>
        <pc:sldMkLst>
          <pc:docMk/>
          <pc:sldMk cId="1552057869" sldId="405"/>
        </pc:sldMkLst>
        <pc:spChg chg="mod">
          <ac:chgData name="Udayakumar, Arthi" userId="b5fd4d9b-73bc-4377-b798-6d89959d9d74" providerId="ADAL" clId="{D4828CC5-8180-43AC-A2AD-F3B597800E78}" dt="2025-03-07T14:25:08.298" v="1558" actId="14100"/>
          <ac:spMkLst>
            <pc:docMk/>
            <pc:sldMk cId="1552057869" sldId="405"/>
            <ac:spMk id="27" creationId="{4645165B-7588-0E52-EA83-77B468778EDD}"/>
          </ac:spMkLst>
        </pc:spChg>
        <pc:grpChg chg="del">
          <ac:chgData name="Udayakumar, Arthi" userId="b5fd4d9b-73bc-4377-b798-6d89959d9d74" providerId="ADAL" clId="{D4828CC5-8180-43AC-A2AD-F3B597800E78}" dt="2025-03-07T14:25:52.799" v="1572" actId="478"/>
          <ac:grpSpMkLst>
            <pc:docMk/>
            <pc:sldMk cId="1552057869" sldId="405"/>
            <ac:grpSpMk id="12" creationId="{599DF6AC-FA33-11D4-0A14-8489031FDEA9}"/>
          </ac:grpSpMkLst>
        </pc:grpChg>
        <pc:cxnChg chg="del mod">
          <ac:chgData name="Udayakumar, Arthi" userId="b5fd4d9b-73bc-4377-b798-6d89959d9d74" providerId="ADAL" clId="{D4828CC5-8180-43AC-A2AD-F3B597800E78}" dt="2025-03-07T14:25:53.432" v="1573" actId="478"/>
          <ac:cxnSpMkLst>
            <pc:docMk/>
            <pc:sldMk cId="1552057869" sldId="405"/>
            <ac:cxnSpMk id="26" creationId="{24FA096D-762C-25BB-9F49-98506E16681D}"/>
          </ac:cxnSpMkLst>
        </pc:cxnChg>
      </pc:sldChg>
      <pc:sldChg chg="modSp add mod modAnim">
        <pc:chgData name="Udayakumar, Arthi" userId="b5fd4d9b-73bc-4377-b798-6d89959d9d74" providerId="ADAL" clId="{D4828CC5-8180-43AC-A2AD-F3B597800E78}" dt="2025-03-07T14:25:36.729" v="1567"/>
        <pc:sldMkLst>
          <pc:docMk/>
          <pc:sldMk cId="245747845" sldId="406"/>
        </pc:sldMkLst>
        <pc:spChg chg="mod">
          <ac:chgData name="Udayakumar, Arthi" userId="b5fd4d9b-73bc-4377-b798-6d89959d9d74" providerId="ADAL" clId="{D4828CC5-8180-43AC-A2AD-F3B597800E78}" dt="2025-03-07T14:25:33.665" v="1566" actId="1076"/>
          <ac:spMkLst>
            <pc:docMk/>
            <pc:sldMk cId="245747845" sldId="406"/>
            <ac:spMk id="27" creationId="{A69A4071-24B9-C4BA-2C81-2C87435003CD}"/>
          </ac:spMkLst>
        </pc:spChg>
      </pc:sldChg>
      <pc:sldChg chg="addSp delSp modSp add mod modAnim">
        <pc:chgData name="Udayakumar, Arthi" userId="b5fd4d9b-73bc-4377-b798-6d89959d9d74" providerId="ADAL" clId="{D4828CC5-8180-43AC-A2AD-F3B597800E78}" dt="2025-03-07T15:27:27.076" v="2055"/>
        <pc:sldMkLst>
          <pc:docMk/>
          <pc:sldMk cId="1037788070" sldId="407"/>
        </pc:sldMkLst>
        <pc:spChg chg="add mod">
          <ac:chgData name="Udayakumar, Arthi" userId="b5fd4d9b-73bc-4377-b798-6d89959d9d74" providerId="ADAL" clId="{D4828CC5-8180-43AC-A2AD-F3B597800E78}" dt="2025-03-07T15:16:37.147" v="1844"/>
          <ac:spMkLst>
            <pc:docMk/>
            <pc:sldMk cId="1037788070" sldId="407"/>
            <ac:spMk id="2" creationId="{C4B1BC4A-6063-383A-A8A8-71AC297271A4}"/>
          </ac:spMkLst>
        </pc:spChg>
        <pc:spChg chg="add mod">
          <ac:chgData name="Udayakumar, Arthi" userId="b5fd4d9b-73bc-4377-b798-6d89959d9d74" providerId="ADAL" clId="{D4828CC5-8180-43AC-A2AD-F3B597800E78}" dt="2025-03-07T15:16:40.453" v="1846"/>
          <ac:spMkLst>
            <pc:docMk/>
            <pc:sldMk cId="1037788070" sldId="407"/>
            <ac:spMk id="3" creationId="{B54813CF-AA8F-4620-CE9F-594CCE222C75}"/>
          </ac:spMkLst>
        </pc:spChg>
        <pc:spChg chg="add mod">
          <ac:chgData name="Udayakumar, Arthi" userId="b5fd4d9b-73bc-4377-b798-6d89959d9d74" providerId="ADAL" clId="{D4828CC5-8180-43AC-A2AD-F3B597800E78}" dt="2025-03-07T15:18:58.767" v="1889" actId="20577"/>
          <ac:spMkLst>
            <pc:docMk/>
            <pc:sldMk cId="1037788070" sldId="407"/>
            <ac:spMk id="4" creationId="{51C3CCF3-EB95-4C1B-B80E-6D451A76CEEE}"/>
          </ac:spMkLst>
        </pc:spChg>
        <pc:spChg chg="add mod">
          <ac:chgData name="Udayakumar, Arthi" userId="b5fd4d9b-73bc-4377-b798-6d89959d9d74" providerId="ADAL" clId="{D4828CC5-8180-43AC-A2AD-F3B597800E78}" dt="2025-03-07T15:17:05.267" v="1849"/>
          <ac:spMkLst>
            <pc:docMk/>
            <pc:sldMk cId="1037788070" sldId="407"/>
            <ac:spMk id="5" creationId="{438E92E8-39B8-45D6-A0B5-AE31AAF04DEB}"/>
          </ac:spMkLst>
        </pc:spChg>
        <pc:spChg chg="add mod">
          <ac:chgData name="Udayakumar, Arthi" userId="b5fd4d9b-73bc-4377-b798-6d89959d9d74" providerId="ADAL" clId="{D4828CC5-8180-43AC-A2AD-F3B597800E78}" dt="2025-03-07T15:17:05.267" v="1849"/>
          <ac:spMkLst>
            <pc:docMk/>
            <pc:sldMk cId="1037788070" sldId="407"/>
            <ac:spMk id="7" creationId="{34B330AE-9440-FD1E-E861-6CE89506178F}"/>
          </ac:spMkLst>
        </pc:spChg>
        <pc:spChg chg="add mod">
          <ac:chgData name="Udayakumar, Arthi" userId="b5fd4d9b-73bc-4377-b798-6d89959d9d74" providerId="ADAL" clId="{D4828CC5-8180-43AC-A2AD-F3B597800E78}" dt="2025-03-07T15:17:05.267" v="1849"/>
          <ac:spMkLst>
            <pc:docMk/>
            <pc:sldMk cId="1037788070" sldId="407"/>
            <ac:spMk id="8" creationId="{B30B71C7-560E-3337-E3DC-6AA4F6417037}"/>
          </ac:spMkLst>
        </pc:spChg>
        <pc:spChg chg="add mod">
          <ac:chgData name="Udayakumar, Arthi" userId="b5fd4d9b-73bc-4377-b798-6d89959d9d74" providerId="ADAL" clId="{D4828CC5-8180-43AC-A2AD-F3B597800E78}" dt="2025-03-07T15:17:05.267" v="1849"/>
          <ac:spMkLst>
            <pc:docMk/>
            <pc:sldMk cId="1037788070" sldId="407"/>
            <ac:spMk id="9" creationId="{B93CEAC3-C1FC-032F-2CA6-8DC302C11C22}"/>
          </ac:spMkLst>
        </pc:spChg>
        <pc:spChg chg="add mod">
          <ac:chgData name="Udayakumar, Arthi" userId="b5fd4d9b-73bc-4377-b798-6d89959d9d74" providerId="ADAL" clId="{D4828CC5-8180-43AC-A2AD-F3B597800E78}" dt="2025-03-07T15:17:05.267" v="1849"/>
          <ac:spMkLst>
            <pc:docMk/>
            <pc:sldMk cId="1037788070" sldId="407"/>
            <ac:spMk id="10" creationId="{C9D2FBDA-CD81-276F-A430-93043B5853FB}"/>
          </ac:spMkLst>
        </pc:spChg>
        <pc:spChg chg="add mod">
          <ac:chgData name="Udayakumar, Arthi" userId="b5fd4d9b-73bc-4377-b798-6d89959d9d74" providerId="ADAL" clId="{D4828CC5-8180-43AC-A2AD-F3B597800E78}" dt="2025-03-07T15:17:05.267" v="1849"/>
          <ac:spMkLst>
            <pc:docMk/>
            <pc:sldMk cId="1037788070" sldId="407"/>
            <ac:spMk id="11" creationId="{63B3EAE0-200E-99D8-6908-2E5EA27E2FEC}"/>
          </ac:spMkLst>
        </pc:spChg>
        <pc:spChg chg="add mod">
          <ac:chgData name="Udayakumar, Arthi" userId="b5fd4d9b-73bc-4377-b798-6d89959d9d74" providerId="ADAL" clId="{D4828CC5-8180-43AC-A2AD-F3B597800E78}" dt="2025-03-07T15:18:20.419" v="1861" actId="1076"/>
          <ac:spMkLst>
            <pc:docMk/>
            <pc:sldMk cId="1037788070" sldId="407"/>
            <ac:spMk id="13" creationId="{90C91610-A723-9FC3-CFC1-21EF4D282449}"/>
          </ac:spMkLst>
        </pc:spChg>
        <pc:spChg chg="add mod">
          <ac:chgData name="Udayakumar, Arthi" userId="b5fd4d9b-73bc-4377-b798-6d89959d9d74" providerId="ADAL" clId="{D4828CC5-8180-43AC-A2AD-F3B597800E78}" dt="2025-03-07T15:22:57.183" v="1931"/>
          <ac:spMkLst>
            <pc:docMk/>
            <pc:sldMk cId="1037788070" sldId="407"/>
            <ac:spMk id="14" creationId="{B66CEDE1-13E0-6C4B-D047-C7FF6EBA24D8}"/>
          </ac:spMkLst>
        </pc:spChg>
        <pc:spChg chg="add mod">
          <ac:chgData name="Udayakumar, Arthi" userId="b5fd4d9b-73bc-4377-b798-6d89959d9d74" providerId="ADAL" clId="{D4828CC5-8180-43AC-A2AD-F3B597800E78}" dt="2025-03-07T15:22:57.183" v="1931"/>
          <ac:spMkLst>
            <pc:docMk/>
            <pc:sldMk cId="1037788070" sldId="407"/>
            <ac:spMk id="15" creationId="{0030D51C-6E2B-516F-922D-BA5552F98FD1}"/>
          </ac:spMkLst>
        </pc:spChg>
        <pc:spChg chg="del">
          <ac:chgData name="Udayakumar, Arthi" userId="b5fd4d9b-73bc-4377-b798-6d89959d9d74" providerId="ADAL" clId="{D4828CC5-8180-43AC-A2AD-F3B597800E78}" dt="2025-03-07T15:16:40.107" v="1845" actId="478"/>
          <ac:spMkLst>
            <pc:docMk/>
            <pc:sldMk cId="1037788070" sldId="407"/>
            <ac:spMk id="16" creationId="{E55F2B59-CEC2-65EE-E2DE-A0FE4E35C05A}"/>
          </ac:spMkLst>
        </pc:spChg>
        <pc:spChg chg="add mod">
          <ac:chgData name="Udayakumar, Arthi" userId="b5fd4d9b-73bc-4377-b798-6d89959d9d74" providerId="ADAL" clId="{D4828CC5-8180-43AC-A2AD-F3B597800E78}" dt="2025-03-07T15:22:57.183" v="1931"/>
          <ac:spMkLst>
            <pc:docMk/>
            <pc:sldMk cId="1037788070" sldId="407"/>
            <ac:spMk id="17" creationId="{B482E3D6-77DB-0D88-2DFD-F36552367974}"/>
          </ac:spMkLst>
        </pc:spChg>
        <pc:spChg chg="add mod">
          <ac:chgData name="Udayakumar, Arthi" userId="b5fd4d9b-73bc-4377-b798-6d89959d9d74" providerId="ADAL" clId="{D4828CC5-8180-43AC-A2AD-F3B597800E78}" dt="2025-03-07T15:22:57.183" v="1931"/>
          <ac:spMkLst>
            <pc:docMk/>
            <pc:sldMk cId="1037788070" sldId="407"/>
            <ac:spMk id="18" creationId="{2E2EB5B7-9B80-86CE-CD05-B6F5628587A3}"/>
          </ac:spMkLst>
        </pc:spChg>
        <pc:spChg chg="add mod">
          <ac:chgData name="Udayakumar, Arthi" userId="b5fd4d9b-73bc-4377-b798-6d89959d9d74" providerId="ADAL" clId="{D4828CC5-8180-43AC-A2AD-F3B597800E78}" dt="2025-03-07T15:22:57.183" v="1931"/>
          <ac:spMkLst>
            <pc:docMk/>
            <pc:sldMk cId="1037788070" sldId="407"/>
            <ac:spMk id="19" creationId="{F70A6F8B-BA12-AE36-7A92-F840DB053A52}"/>
          </ac:spMkLst>
        </pc:spChg>
        <pc:spChg chg="mod">
          <ac:chgData name="Udayakumar, Arthi" userId="b5fd4d9b-73bc-4377-b798-6d89959d9d74" providerId="ADAL" clId="{D4828CC5-8180-43AC-A2AD-F3B597800E78}" dt="2025-03-07T15:23:14.812" v="1935"/>
          <ac:spMkLst>
            <pc:docMk/>
            <pc:sldMk cId="1037788070" sldId="407"/>
            <ac:spMk id="21" creationId="{B66CEDE1-13E0-6C4B-D047-C7FF6EBA24D8}"/>
          </ac:spMkLst>
        </pc:spChg>
        <pc:spChg chg="mod">
          <ac:chgData name="Udayakumar, Arthi" userId="b5fd4d9b-73bc-4377-b798-6d89959d9d74" providerId="ADAL" clId="{D4828CC5-8180-43AC-A2AD-F3B597800E78}" dt="2025-03-07T15:23:14.812" v="1935"/>
          <ac:spMkLst>
            <pc:docMk/>
            <pc:sldMk cId="1037788070" sldId="407"/>
            <ac:spMk id="22" creationId="{0030D51C-6E2B-516F-922D-BA5552F98FD1}"/>
          </ac:spMkLst>
        </pc:spChg>
        <pc:spChg chg="mod">
          <ac:chgData name="Udayakumar, Arthi" userId="b5fd4d9b-73bc-4377-b798-6d89959d9d74" providerId="ADAL" clId="{D4828CC5-8180-43AC-A2AD-F3B597800E78}" dt="2025-03-07T15:23:14.812" v="1935"/>
          <ac:spMkLst>
            <pc:docMk/>
            <pc:sldMk cId="1037788070" sldId="407"/>
            <ac:spMk id="23" creationId="{B482E3D6-77DB-0D88-2DFD-F36552367974}"/>
          </ac:spMkLst>
        </pc:spChg>
        <pc:spChg chg="mod">
          <ac:chgData name="Udayakumar, Arthi" userId="b5fd4d9b-73bc-4377-b798-6d89959d9d74" providerId="ADAL" clId="{D4828CC5-8180-43AC-A2AD-F3B597800E78}" dt="2025-03-07T15:23:14.812" v="1935"/>
          <ac:spMkLst>
            <pc:docMk/>
            <pc:sldMk cId="1037788070" sldId="407"/>
            <ac:spMk id="24" creationId="{E96C7BBC-2E05-DA50-950D-DA15483B718E}"/>
          </ac:spMkLst>
        </pc:spChg>
        <pc:spChg chg="mod">
          <ac:chgData name="Udayakumar, Arthi" userId="b5fd4d9b-73bc-4377-b798-6d89959d9d74" providerId="ADAL" clId="{D4828CC5-8180-43AC-A2AD-F3B597800E78}" dt="2025-03-07T15:23:14.812" v="1935"/>
          <ac:spMkLst>
            <pc:docMk/>
            <pc:sldMk cId="1037788070" sldId="407"/>
            <ac:spMk id="25" creationId="{2E2EB5B7-9B80-86CE-CD05-B6F5628587A3}"/>
          </ac:spMkLst>
        </pc:spChg>
        <pc:spChg chg="mod">
          <ac:chgData name="Udayakumar, Arthi" userId="b5fd4d9b-73bc-4377-b798-6d89959d9d74" providerId="ADAL" clId="{D4828CC5-8180-43AC-A2AD-F3B597800E78}" dt="2025-03-07T15:23:14.812" v="1935"/>
          <ac:spMkLst>
            <pc:docMk/>
            <pc:sldMk cId="1037788070" sldId="407"/>
            <ac:spMk id="26" creationId="{F70A6F8B-BA12-AE36-7A92-F840DB053A52}"/>
          </ac:spMkLst>
        </pc:spChg>
        <pc:grpChg chg="add mod">
          <ac:chgData name="Udayakumar, Arthi" userId="b5fd4d9b-73bc-4377-b798-6d89959d9d74" providerId="ADAL" clId="{D4828CC5-8180-43AC-A2AD-F3B597800E78}" dt="2025-03-07T15:23:23.043" v="1936" actId="1076"/>
          <ac:grpSpMkLst>
            <pc:docMk/>
            <pc:sldMk cId="1037788070" sldId="407"/>
            <ac:grpSpMk id="20" creationId="{2AD3AAC9-972D-7CE8-B216-9ADAD69BF019}"/>
          </ac:grpSpMkLst>
        </pc:grpChg>
        <pc:picChg chg="add del mod">
          <ac:chgData name="Udayakumar, Arthi" userId="b5fd4d9b-73bc-4377-b798-6d89959d9d74" providerId="ADAL" clId="{D4828CC5-8180-43AC-A2AD-F3B597800E78}" dt="2025-03-07T15:17:26.935" v="1857" actId="478"/>
          <ac:picMkLst>
            <pc:docMk/>
            <pc:sldMk cId="1037788070" sldId="407"/>
            <ac:picMk id="12" creationId="{8BA12FF0-4EC1-643B-4D4A-F524D5FEDB64}"/>
          </ac:picMkLst>
        </pc:picChg>
      </pc:sldChg>
      <pc:sldChg chg="addSp delSp modSp add mod modAnim">
        <pc:chgData name="Udayakumar, Arthi" userId="b5fd4d9b-73bc-4377-b798-6d89959d9d74" providerId="ADAL" clId="{D4828CC5-8180-43AC-A2AD-F3B597800E78}" dt="2025-03-08T02:52:10.761" v="2912" actId="1076"/>
        <pc:sldMkLst>
          <pc:docMk/>
          <pc:sldMk cId="3882564945" sldId="408"/>
        </pc:sldMkLst>
        <pc:spChg chg="add mod">
          <ac:chgData name="Udayakumar, Arthi" userId="b5fd4d9b-73bc-4377-b798-6d89959d9d74" providerId="ADAL" clId="{D4828CC5-8180-43AC-A2AD-F3B597800E78}" dt="2025-03-07T15:20:31.843" v="1890"/>
          <ac:spMkLst>
            <pc:docMk/>
            <pc:sldMk cId="3882564945" sldId="408"/>
            <ac:spMk id="2" creationId="{F4584A17-F9EC-53F2-7514-50488FAEA621}"/>
          </ac:spMkLst>
        </pc:spChg>
        <pc:spChg chg="add mod">
          <ac:chgData name="Udayakumar, Arthi" userId="b5fd4d9b-73bc-4377-b798-6d89959d9d74" providerId="ADAL" clId="{D4828CC5-8180-43AC-A2AD-F3B597800E78}" dt="2025-03-07T15:20:41.952" v="1891"/>
          <ac:spMkLst>
            <pc:docMk/>
            <pc:sldMk cId="3882564945" sldId="408"/>
            <ac:spMk id="3" creationId="{43256950-2424-D832-584D-EFE2786B336B}"/>
          </ac:spMkLst>
        </pc:spChg>
        <pc:spChg chg="add mod">
          <ac:chgData name="Udayakumar, Arthi" userId="b5fd4d9b-73bc-4377-b798-6d89959d9d74" providerId="ADAL" clId="{D4828CC5-8180-43AC-A2AD-F3B597800E78}" dt="2025-03-07T15:20:41.952" v="1891"/>
          <ac:spMkLst>
            <pc:docMk/>
            <pc:sldMk cId="3882564945" sldId="408"/>
            <ac:spMk id="4" creationId="{8FC81D19-ABB8-179F-FBF1-9D24F105D6EB}"/>
          </ac:spMkLst>
        </pc:spChg>
        <pc:spChg chg="add mod">
          <ac:chgData name="Udayakumar, Arthi" userId="b5fd4d9b-73bc-4377-b798-6d89959d9d74" providerId="ADAL" clId="{D4828CC5-8180-43AC-A2AD-F3B597800E78}" dt="2025-03-07T15:20:41.952" v="1891"/>
          <ac:spMkLst>
            <pc:docMk/>
            <pc:sldMk cId="3882564945" sldId="408"/>
            <ac:spMk id="5" creationId="{1739C1F7-56A9-07D4-16E8-E65BF5102E23}"/>
          </ac:spMkLst>
        </pc:spChg>
        <pc:spChg chg="add mod">
          <ac:chgData name="Udayakumar, Arthi" userId="b5fd4d9b-73bc-4377-b798-6d89959d9d74" providerId="ADAL" clId="{D4828CC5-8180-43AC-A2AD-F3B597800E78}" dt="2025-03-07T15:20:41.952" v="1891"/>
          <ac:spMkLst>
            <pc:docMk/>
            <pc:sldMk cId="3882564945" sldId="408"/>
            <ac:spMk id="7" creationId="{6E9DE93F-C1F4-0C99-1F98-AFFD49E986EF}"/>
          </ac:spMkLst>
        </pc:spChg>
        <pc:spChg chg="add mod">
          <ac:chgData name="Udayakumar, Arthi" userId="b5fd4d9b-73bc-4377-b798-6d89959d9d74" providerId="ADAL" clId="{D4828CC5-8180-43AC-A2AD-F3B597800E78}" dt="2025-03-07T15:20:41.952" v="1891"/>
          <ac:spMkLst>
            <pc:docMk/>
            <pc:sldMk cId="3882564945" sldId="408"/>
            <ac:spMk id="8" creationId="{3D6BD89E-9D35-7D26-74CD-15C3152E3D12}"/>
          </ac:spMkLst>
        </pc:spChg>
        <pc:spChg chg="add mod">
          <ac:chgData name="Udayakumar, Arthi" userId="b5fd4d9b-73bc-4377-b798-6d89959d9d74" providerId="ADAL" clId="{D4828CC5-8180-43AC-A2AD-F3B597800E78}" dt="2025-03-07T15:20:41.952" v="1891"/>
          <ac:spMkLst>
            <pc:docMk/>
            <pc:sldMk cId="3882564945" sldId="408"/>
            <ac:spMk id="9" creationId="{CA15098C-BF95-E243-7DE7-2DCB88914169}"/>
          </ac:spMkLst>
        </pc:spChg>
        <pc:spChg chg="add del mod">
          <ac:chgData name="Udayakumar, Arthi" userId="b5fd4d9b-73bc-4377-b798-6d89959d9d74" providerId="ADAL" clId="{D4828CC5-8180-43AC-A2AD-F3B597800E78}" dt="2025-03-07T15:23:12.509" v="1933" actId="164"/>
          <ac:spMkLst>
            <pc:docMk/>
            <pc:sldMk cId="3882564945" sldId="408"/>
            <ac:spMk id="10" creationId="{B66CEDE1-13E0-6C4B-D047-C7FF6EBA24D8}"/>
          </ac:spMkLst>
        </pc:spChg>
        <pc:spChg chg="add del mod">
          <ac:chgData name="Udayakumar, Arthi" userId="b5fd4d9b-73bc-4377-b798-6d89959d9d74" providerId="ADAL" clId="{D4828CC5-8180-43AC-A2AD-F3B597800E78}" dt="2025-03-07T15:23:12.509" v="1933" actId="164"/>
          <ac:spMkLst>
            <pc:docMk/>
            <pc:sldMk cId="3882564945" sldId="408"/>
            <ac:spMk id="11" creationId="{0030D51C-6E2B-516F-922D-BA5552F98FD1}"/>
          </ac:spMkLst>
        </pc:spChg>
        <pc:spChg chg="add del mod">
          <ac:chgData name="Udayakumar, Arthi" userId="b5fd4d9b-73bc-4377-b798-6d89959d9d74" providerId="ADAL" clId="{D4828CC5-8180-43AC-A2AD-F3B597800E78}" dt="2025-03-07T15:23:12.509" v="1933" actId="164"/>
          <ac:spMkLst>
            <pc:docMk/>
            <pc:sldMk cId="3882564945" sldId="408"/>
            <ac:spMk id="12" creationId="{B482E3D6-77DB-0D88-2DFD-F36552367974}"/>
          </ac:spMkLst>
        </pc:spChg>
        <pc:spChg chg="add mod">
          <ac:chgData name="Udayakumar, Arthi" userId="b5fd4d9b-73bc-4377-b798-6d89959d9d74" providerId="ADAL" clId="{D4828CC5-8180-43AC-A2AD-F3B597800E78}" dt="2025-03-07T15:23:12.509" v="1933" actId="164"/>
          <ac:spMkLst>
            <pc:docMk/>
            <pc:sldMk cId="3882564945" sldId="408"/>
            <ac:spMk id="13" creationId="{E96C7BBC-2E05-DA50-950D-DA15483B718E}"/>
          </ac:spMkLst>
        </pc:spChg>
        <pc:spChg chg="add del mod">
          <ac:chgData name="Udayakumar, Arthi" userId="b5fd4d9b-73bc-4377-b798-6d89959d9d74" providerId="ADAL" clId="{D4828CC5-8180-43AC-A2AD-F3B597800E78}" dt="2025-03-07T15:23:12.509" v="1933" actId="164"/>
          <ac:spMkLst>
            <pc:docMk/>
            <pc:sldMk cId="3882564945" sldId="408"/>
            <ac:spMk id="14" creationId="{2E2EB5B7-9B80-86CE-CD05-B6F5628587A3}"/>
          </ac:spMkLst>
        </pc:spChg>
        <pc:spChg chg="add del mod">
          <ac:chgData name="Udayakumar, Arthi" userId="b5fd4d9b-73bc-4377-b798-6d89959d9d74" providerId="ADAL" clId="{D4828CC5-8180-43AC-A2AD-F3B597800E78}" dt="2025-03-07T15:23:12.509" v="1933" actId="164"/>
          <ac:spMkLst>
            <pc:docMk/>
            <pc:sldMk cId="3882564945" sldId="408"/>
            <ac:spMk id="15" creationId="{F70A6F8B-BA12-AE36-7A92-F840DB053A52}"/>
          </ac:spMkLst>
        </pc:spChg>
        <pc:spChg chg="add mod">
          <ac:chgData name="Udayakumar, Arthi" userId="b5fd4d9b-73bc-4377-b798-6d89959d9d74" providerId="ADAL" clId="{D4828CC5-8180-43AC-A2AD-F3B597800E78}" dt="2025-03-07T15:27:10.965" v="2054" actId="1076"/>
          <ac:spMkLst>
            <pc:docMk/>
            <pc:sldMk cId="3882564945" sldId="408"/>
            <ac:spMk id="17" creationId="{B19E20FB-CE73-8491-BCA6-14DFD5674304}"/>
          </ac:spMkLst>
        </pc:spChg>
        <pc:spChg chg="add mod">
          <ac:chgData name="Udayakumar, Arthi" userId="b5fd4d9b-73bc-4377-b798-6d89959d9d74" providerId="ADAL" clId="{D4828CC5-8180-43AC-A2AD-F3B597800E78}" dt="2025-03-07T15:28:07.878" v="2062" actId="1076"/>
          <ac:spMkLst>
            <pc:docMk/>
            <pc:sldMk cId="3882564945" sldId="408"/>
            <ac:spMk id="20" creationId="{007B43B6-C4E1-572A-3EF8-E46D03305EB1}"/>
          </ac:spMkLst>
        </pc:spChg>
        <pc:spChg chg="add mod">
          <ac:chgData name="Udayakumar, Arthi" userId="b5fd4d9b-73bc-4377-b798-6d89959d9d74" providerId="ADAL" clId="{D4828CC5-8180-43AC-A2AD-F3B597800E78}" dt="2025-03-08T02:52:10.761" v="2912" actId="1076"/>
          <ac:spMkLst>
            <pc:docMk/>
            <pc:sldMk cId="3882564945" sldId="408"/>
            <ac:spMk id="23" creationId="{6BEC61BE-882D-5DE9-8A59-45683A66B8BC}"/>
          </ac:spMkLst>
        </pc:spChg>
        <pc:spChg chg="add mod">
          <ac:chgData name="Udayakumar, Arthi" userId="b5fd4d9b-73bc-4377-b798-6d89959d9d74" providerId="ADAL" clId="{D4828CC5-8180-43AC-A2AD-F3B597800E78}" dt="2025-03-07T15:26:28.619" v="2020" actId="1076"/>
          <ac:spMkLst>
            <pc:docMk/>
            <pc:sldMk cId="3882564945" sldId="408"/>
            <ac:spMk id="24" creationId="{E9AE3746-66AD-597D-D9F3-7A98475CA6A2}"/>
          </ac:spMkLst>
        </pc:spChg>
        <pc:spChg chg="add mod">
          <ac:chgData name="Udayakumar, Arthi" userId="b5fd4d9b-73bc-4377-b798-6d89959d9d74" providerId="ADAL" clId="{D4828CC5-8180-43AC-A2AD-F3B597800E78}" dt="2025-03-07T15:26:43.610" v="2048" actId="20577"/>
          <ac:spMkLst>
            <pc:docMk/>
            <pc:sldMk cId="3882564945" sldId="408"/>
            <ac:spMk id="25" creationId="{8CFAD76C-FF75-36C2-E664-4B6B7EC8E736}"/>
          </ac:spMkLst>
        </pc:spChg>
        <pc:spChg chg="add mod">
          <ac:chgData name="Udayakumar, Arthi" userId="b5fd4d9b-73bc-4377-b798-6d89959d9d74" providerId="ADAL" clId="{D4828CC5-8180-43AC-A2AD-F3B597800E78}" dt="2025-03-07T15:27:47.334" v="2058" actId="2085"/>
          <ac:spMkLst>
            <pc:docMk/>
            <pc:sldMk cId="3882564945" sldId="408"/>
            <ac:spMk id="26" creationId="{B9B051CD-756F-55C6-C7FC-6B8D4C2E0D95}"/>
          </ac:spMkLst>
        </pc:spChg>
        <pc:grpChg chg="add del mod">
          <ac:chgData name="Udayakumar, Arthi" userId="b5fd4d9b-73bc-4377-b798-6d89959d9d74" providerId="ADAL" clId="{D4828CC5-8180-43AC-A2AD-F3B597800E78}" dt="2025-03-07T15:23:13.774" v="1934" actId="21"/>
          <ac:grpSpMkLst>
            <pc:docMk/>
            <pc:sldMk cId="3882564945" sldId="408"/>
            <ac:grpSpMk id="16" creationId="{2AD3AAC9-972D-7CE8-B216-9ADAD69BF019}"/>
          </ac:grpSpMkLst>
        </pc:grpChg>
        <pc:picChg chg="add mod">
          <ac:chgData name="Udayakumar, Arthi" userId="b5fd4d9b-73bc-4377-b798-6d89959d9d74" providerId="ADAL" clId="{D4828CC5-8180-43AC-A2AD-F3B597800E78}" dt="2025-03-07T15:25:47.541" v="1974" actId="1076"/>
          <ac:picMkLst>
            <pc:docMk/>
            <pc:sldMk cId="3882564945" sldId="408"/>
            <ac:picMk id="18" creationId="{BDEC05C0-1802-C915-7706-7D7FEE538632}"/>
          </ac:picMkLst>
        </pc:picChg>
        <pc:picChg chg="add mod">
          <ac:chgData name="Udayakumar, Arthi" userId="b5fd4d9b-73bc-4377-b798-6d89959d9d74" providerId="ADAL" clId="{D4828CC5-8180-43AC-A2AD-F3B597800E78}" dt="2025-03-07T15:25:46.077" v="1973" actId="1076"/>
          <ac:picMkLst>
            <pc:docMk/>
            <pc:sldMk cId="3882564945" sldId="408"/>
            <ac:picMk id="19" creationId="{B9B197D6-EF6B-0783-DD60-5FCD7D4C3C25}"/>
          </ac:picMkLst>
        </pc:picChg>
        <pc:picChg chg="add mod">
          <ac:chgData name="Udayakumar, Arthi" userId="b5fd4d9b-73bc-4377-b798-6d89959d9d74" providerId="ADAL" clId="{D4828CC5-8180-43AC-A2AD-F3B597800E78}" dt="2025-03-07T15:26:08.075" v="1983" actId="1076"/>
          <ac:picMkLst>
            <pc:docMk/>
            <pc:sldMk cId="3882564945" sldId="408"/>
            <ac:picMk id="21" creationId="{B18FF842-ADEB-5F19-C58F-83396A87CCF9}"/>
          </ac:picMkLst>
        </pc:picChg>
        <pc:picChg chg="add mod">
          <ac:chgData name="Udayakumar, Arthi" userId="b5fd4d9b-73bc-4377-b798-6d89959d9d74" providerId="ADAL" clId="{D4828CC5-8180-43AC-A2AD-F3B597800E78}" dt="2025-03-07T15:27:03.828" v="2053" actId="1076"/>
          <ac:picMkLst>
            <pc:docMk/>
            <pc:sldMk cId="3882564945" sldId="408"/>
            <ac:picMk id="22" creationId="{4DA88C0D-6160-46BB-9A6D-67121CDF8AC9}"/>
          </ac:picMkLst>
        </pc:picChg>
      </pc:sldChg>
      <pc:sldChg chg="addSp delSp modSp add mod delAnim modAnim">
        <pc:chgData name="Udayakumar, Arthi" userId="b5fd4d9b-73bc-4377-b798-6d89959d9d74" providerId="ADAL" clId="{D4828CC5-8180-43AC-A2AD-F3B597800E78}" dt="2025-03-08T03:47:36.376" v="2947" actId="20577"/>
        <pc:sldMkLst>
          <pc:docMk/>
          <pc:sldMk cId="2644386498" sldId="409"/>
        </pc:sldMkLst>
        <pc:spChg chg="mod">
          <ac:chgData name="Udayakumar, Arthi" userId="b5fd4d9b-73bc-4377-b798-6d89959d9d74" providerId="ADAL" clId="{D4828CC5-8180-43AC-A2AD-F3B597800E78}" dt="2025-03-07T15:31:51.983" v="2101" actId="313"/>
          <ac:spMkLst>
            <pc:docMk/>
            <pc:sldMk cId="2644386498" sldId="409"/>
            <ac:spMk id="6" creationId="{B6FB12B8-3D8F-812A-EB75-D3291E7C9A9F}"/>
          </ac:spMkLst>
        </pc:spChg>
        <pc:spChg chg="del">
          <ac:chgData name="Udayakumar, Arthi" userId="b5fd4d9b-73bc-4377-b798-6d89959d9d74" providerId="ADAL" clId="{D4828CC5-8180-43AC-A2AD-F3B597800E78}" dt="2025-03-07T15:29:26.240" v="2066" actId="478"/>
          <ac:spMkLst>
            <pc:docMk/>
            <pc:sldMk cId="2644386498" sldId="409"/>
            <ac:spMk id="17" creationId="{E5540859-5B3B-0287-ADD3-9C8247ADA1B5}"/>
          </ac:spMkLst>
        </pc:spChg>
        <pc:spChg chg="del">
          <ac:chgData name="Udayakumar, Arthi" userId="b5fd4d9b-73bc-4377-b798-6d89959d9d74" providerId="ADAL" clId="{D4828CC5-8180-43AC-A2AD-F3B597800E78}" dt="2025-03-07T15:29:26.240" v="2066" actId="478"/>
          <ac:spMkLst>
            <pc:docMk/>
            <pc:sldMk cId="2644386498" sldId="409"/>
            <ac:spMk id="20" creationId="{A3E246DE-9247-D6AA-B3EF-F1532AEDA2E4}"/>
          </ac:spMkLst>
        </pc:spChg>
        <pc:spChg chg="del">
          <ac:chgData name="Udayakumar, Arthi" userId="b5fd4d9b-73bc-4377-b798-6d89959d9d74" providerId="ADAL" clId="{D4828CC5-8180-43AC-A2AD-F3B597800E78}" dt="2025-03-07T15:29:26.240" v="2066" actId="478"/>
          <ac:spMkLst>
            <pc:docMk/>
            <pc:sldMk cId="2644386498" sldId="409"/>
            <ac:spMk id="23" creationId="{3E2C0F98-FC1F-1125-6190-CE553D8DBEAA}"/>
          </ac:spMkLst>
        </pc:spChg>
        <pc:spChg chg="del">
          <ac:chgData name="Udayakumar, Arthi" userId="b5fd4d9b-73bc-4377-b798-6d89959d9d74" providerId="ADAL" clId="{D4828CC5-8180-43AC-A2AD-F3B597800E78}" dt="2025-03-07T15:29:26.240" v="2066" actId="478"/>
          <ac:spMkLst>
            <pc:docMk/>
            <pc:sldMk cId="2644386498" sldId="409"/>
            <ac:spMk id="24" creationId="{BB50E8A6-37F7-0B98-5E48-51831D747890}"/>
          </ac:spMkLst>
        </pc:spChg>
        <pc:spChg chg="del">
          <ac:chgData name="Udayakumar, Arthi" userId="b5fd4d9b-73bc-4377-b798-6d89959d9d74" providerId="ADAL" clId="{D4828CC5-8180-43AC-A2AD-F3B597800E78}" dt="2025-03-07T15:29:26.240" v="2066" actId="478"/>
          <ac:spMkLst>
            <pc:docMk/>
            <pc:sldMk cId="2644386498" sldId="409"/>
            <ac:spMk id="25" creationId="{07DAB2F1-F6C0-FC5E-807C-5C7468504257}"/>
          </ac:spMkLst>
        </pc:spChg>
        <pc:spChg chg="del">
          <ac:chgData name="Udayakumar, Arthi" userId="b5fd4d9b-73bc-4377-b798-6d89959d9d74" providerId="ADAL" clId="{D4828CC5-8180-43AC-A2AD-F3B597800E78}" dt="2025-03-07T15:29:26.240" v="2066" actId="478"/>
          <ac:spMkLst>
            <pc:docMk/>
            <pc:sldMk cId="2644386498" sldId="409"/>
            <ac:spMk id="26" creationId="{1B825701-893C-D073-8B1D-B7D14334F2DB}"/>
          </ac:spMkLst>
        </pc:spChg>
        <pc:graphicFrameChg chg="add mod">
          <ac:chgData name="Udayakumar, Arthi" userId="b5fd4d9b-73bc-4377-b798-6d89959d9d74" providerId="ADAL" clId="{D4828CC5-8180-43AC-A2AD-F3B597800E78}" dt="2025-03-08T03:47:36.376" v="2947" actId="20577"/>
          <ac:graphicFrameMkLst>
            <pc:docMk/>
            <pc:sldMk cId="2644386498" sldId="409"/>
            <ac:graphicFrameMk id="2" creationId="{6C0FECEC-FE68-3A19-F945-76E535019979}"/>
          </ac:graphicFrameMkLst>
        </pc:graphicFrameChg>
        <pc:picChg chg="del">
          <ac:chgData name="Udayakumar, Arthi" userId="b5fd4d9b-73bc-4377-b798-6d89959d9d74" providerId="ADAL" clId="{D4828CC5-8180-43AC-A2AD-F3B597800E78}" dt="2025-03-07T15:29:26.240" v="2066" actId="478"/>
          <ac:picMkLst>
            <pc:docMk/>
            <pc:sldMk cId="2644386498" sldId="409"/>
            <ac:picMk id="18" creationId="{AD7B9647-9386-5E42-312F-D37A55815EFE}"/>
          </ac:picMkLst>
        </pc:picChg>
        <pc:picChg chg="del">
          <ac:chgData name="Udayakumar, Arthi" userId="b5fd4d9b-73bc-4377-b798-6d89959d9d74" providerId="ADAL" clId="{D4828CC5-8180-43AC-A2AD-F3B597800E78}" dt="2025-03-07T15:29:26.240" v="2066" actId="478"/>
          <ac:picMkLst>
            <pc:docMk/>
            <pc:sldMk cId="2644386498" sldId="409"/>
            <ac:picMk id="19" creationId="{C29AC0DC-1EC5-082F-7863-D7D894374050}"/>
          </ac:picMkLst>
        </pc:picChg>
        <pc:picChg chg="del">
          <ac:chgData name="Udayakumar, Arthi" userId="b5fd4d9b-73bc-4377-b798-6d89959d9d74" providerId="ADAL" clId="{D4828CC5-8180-43AC-A2AD-F3B597800E78}" dt="2025-03-07T15:29:26.240" v="2066" actId="478"/>
          <ac:picMkLst>
            <pc:docMk/>
            <pc:sldMk cId="2644386498" sldId="409"/>
            <ac:picMk id="21" creationId="{C17B1559-3651-4849-2FB7-E330AFF24F76}"/>
          </ac:picMkLst>
        </pc:picChg>
        <pc:picChg chg="del">
          <ac:chgData name="Udayakumar, Arthi" userId="b5fd4d9b-73bc-4377-b798-6d89959d9d74" providerId="ADAL" clId="{D4828CC5-8180-43AC-A2AD-F3B597800E78}" dt="2025-03-07T15:29:26.240" v="2066" actId="478"/>
          <ac:picMkLst>
            <pc:docMk/>
            <pc:sldMk cId="2644386498" sldId="409"/>
            <ac:picMk id="22" creationId="{76E3A74C-7772-C3A5-3D6D-B010A174088A}"/>
          </ac:picMkLst>
        </pc:picChg>
      </pc:sldChg>
      <pc:sldChg chg="addSp modSp add mod modAnim">
        <pc:chgData name="Udayakumar, Arthi" userId="b5fd4d9b-73bc-4377-b798-6d89959d9d74" providerId="ADAL" clId="{D4828CC5-8180-43AC-A2AD-F3B597800E78}" dt="2025-03-07T15:39:59.556" v="2264" actId="20577"/>
        <pc:sldMkLst>
          <pc:docMk/>
          <pc:sldMk cId="1220868191" sldId="410"/>
        </pc:sldMkLst>
        <pc:spChg chg="add mod">
          <ac:chgData name="Udayakumar, Arthi" userId="b5fd4d9b-73bc-4377-b798-6d89959d9d74" providerId="ADAL" clId="{D4828CC5-8180-43AC-A2AD-F3B597800E78}" dt="2025-03-07T15:34:49.103" v="2107"/>
          <ac:spMkLst>
            <pc:docMk/>
            <pc:sldMk cId="1220868191" sldId="410"/>
            <ac:spMk id="2" creationId="{31141431-685B-FB2A-B876-E326726ED0E9}"/>
          </ac:spMkLst>
        </pc:spChg>
        <pc:spChg chg="add mod">
          <ac:chgData name="Udayakumar, Arthi" userId="b5fd4d9b-73bc-4377-b798-6d89959d9d74" providerId="ADAL" clId="{D4828CC5-8180-43AC-A2AD-F3B597800E78}" dt="2025-03-07T15:34:49.103" v="2107"/>
          <ac:spMkLst>
            <pc:docMk/>
            <pc:sldMk cId="1220868191" sldId="410"/>
            <ac:spMk id="5" creationId="{FB86AA9F-51BD-983B-24C4-A9E7B89E2407}"/>
          </ac:spMkLst>
        </pc:spChg>
        <pc:spChg chg="mod">
          <ac:chgData name="Udayakumar, Arthi" userId="b5fd4d9b-73bc-4377-b798-6d89959d9d74" providerId="ADAL" clId="{D4828CC5-8180-43AC-A2AD-F3B597800E78}" dt="2025-03-07T15:39:59.556" v="2264" actId="20577"/>
          <ac:spMkLst>
            <pc:docMk/>
            <pc:sldMk cId="1220868191" sldId="410"/>
            <ac:spMk id="6" creationId="{7B5EA1C5-00BB-2E69-FE6D-4A4601403556}"/>
          </ac:spMkLst>
        </pc:spChg>
        <pc:spChg chg="add mod">
          <ac:chgData name="Udayakumar, Arthi" userId="b5fd4d9b-73bc-4377-b798-6d89959d9d74" providerId="ADAL" clId="{D4828CC5-8180-43AC-A2AD-F3B597800E78}" dt="2025-03-07T15:34:58.085" v="2110"/>
          <ac:spMkLst>
            <pc:docMk/>
            <pc:sldMk cId="1220868191" sldId="410"/>
            <ac:spMk id="7" creationId="{2AC0AC41-1CF7-6A7F-3F25-0228C5A7A420}"/>
          </ac:spMkLst>
        </pc:spChg>
        <pc:spChg chg="add mod">
          <ac:chgData name="Udayakumar, Arthi" userId="b5fd4d9b-73bc-4377-b798-6d89959d9d74" providerId="ADAL" clId="{D4828CC5-8180-43AC-A2AD-F3B597800E78}" dt="2025-03-07T15:34:58.085" v="2110"/>
          <ac:spMkLst>
            <pc:docMk/>
            <pc:sldMk cId="1220868191" sldId="410"/>
            <ac:spMk id="10" creationId="{1DA655B4-0F62-4434-BADF-6A22724F05F1}"/>
          </ac:spMkLst>
        </pc:spChg>
        <pc:picChg chg="add mod">
          <ac:chgData name="Udayakumar, Arthi" userId="b5fd4d9b-73bc-4377-b798-6d89959d9d74" providerId="ADAL" clId="{D4828CC5-8180-43AC-A2AD-F3B597800E78}" dt="2025-03-07T15:34:49.103" v="2107"/>
          <ac:picMkLst>
            <pc:docMk/>
            <pc:sldMk cId="1220868191" sldId="410"/>
            <ac:picMk id="3" creationId="{E66D21AD-CB04-4690-167B-5BB38C9D66B6}"/>
          </ac:picMkLst>
        </pc:picChg>
        <pc:picChg chg="add mod">
          <ac:chgData name="Udayakumar, Arthi" userId="b5fd4d9b-73bc-4377-b798-6d89959d9d74" providerId="ADAL" clId="{D4828CC5-8180-43AC-A2AD-F3B597800E78}" dt="2025-03-07T15:34:49.103" v="2107"/>
          <ac:picMkLst>
            <pc:docMk/>
            <pc:sldMk cId="1220868191" sldId="410"/>
            <ac:picMk id="4" creationId="{1EC5DB76-9432-5FC5-F76D-BFFF073A0E2B}"/>
          </ac:picMkLst>
        </pc:picChg>
        <pc:picChg chg="add mod">
          <ac:chgData name="Udayakumar, Arthi" userId="b5fd4d9b-73bc-4377-b798-6d89959d9d74" providerId="ADAL" clId="{D4828CC5-8180-43AC-A2AD-F3B597800E78}" dt="2025-03-07T15:34:58.085" v="2110"/>
          <ac:picMkLst>
            <pc:docMk/>
            <pc:sldMk cId="1220868191" sldId="410"/>
            <ac:picMk id="8" creationId="{D95F101E-9DD4-A044-0981-0A3B8B7FF726}"/>
          </ac:picMkLst>
        </pc:picChg>
        <pc:picChg chg="add mod">
          <ac:chgData name="Udayakumar, Arthi" userId="b5fd4d9b-73bc-4377-b798-6d89959d9d74" providerId="ADAL" clId="{D4828CC5-8180-43AC-A2AD-F3B597800E78}" dt="2025-03-07T15:34:58.085" v="2110"/>
          <ac:picMkLst>
            <pc:docMk/>
            <pc:sldMk cId="1220868191" sldId="410"/>
            <ac:picMk id="9" creationId="{38ED74C3-27D4-C892-56CD-0765EAB922BA}"/>
          </ac:picMkLst>
        </pc:picChg>
      </pc:sldChg>
      <pc:sldChg chg="addSp delSp modSp new mod setBg">
        <pc:chgData name="Udayakumar, Arthi" userId="b5fd4d9b-73bc-4377-b798-6d89959d9d74" providerId="ADAL" clId="{D4828CC5-8180-43AC-A2AD-F3B597800E78}" dt="2025-03-07T15:33:21.374" v="2105" actId="26606"/>
        <pc:sldMkLst>
          <pc:docMk/>
          <pc:sldMk cId="2929138924" sldId="411"/>
        </pc:sldMkLst>
        <pc:spChg chg="del">
          <ac:chgData name="Udayakumar, Arthi" userId="b5fd4d9b-73bc-4377-b798-6d89959d9d74" providerId="ADAL" clId="{D4828CC5-8180-43AC-A2AD-F3B597800E78}" dt="2025-03-07T15:33:21.374" v="2105" actId="26606"/>
          <ac:spMkLst>
            <pc:docMk/>
            <pc:sldMk cId="2929138924" sldId="411"/>
            <ac:spMk id="2" creationId="{BC884C56-4F4D-7353-ED48-17428C2E6163}"/>
          </ac:spMkLst>
        </pc:spChg>
        <pc:spChg chg="del">
          <ac:chgData name="Udayakumar, Arthi" userId="b5fd4d9b-73bc-4377-b798-6d89959d9d74" providerId="ADAL" clId="{D4828CC5-8180-43AC-A2AD-F3B597800E78}" dt="2025-03-07T15:33:21.374" v="2105" actId="26606"/>
          <ac:spMkLst>
            <pc:docMk/>
            <pc:sldMk cId="2929138924" sldId="411"/>
            <ac:spMk id="3" creationId="{1F41132E-22ED-D129-50EA-145D1CEADA2A}"/>
          </ac:spMkLst>
        </pc:spChg>
        <pc:spChg chg="add">
          <ac:chgData name="Udayakumar, Arthi" userId="b5fd4d9b-73bc-4377-b798-6d89959d9d74" providerId="ADAL" clId="{D4828CC5-8180-43AC-A2AD-F3B597800E78}" dt="2025-03-07T15:33:21.374" v="2105" actId="26606"/>
          <ac:spMkLst>
            <pc:docMk/>
            <pc:sldMk cId="2929138924" sldId="411"/>
            <ac:spMk id="6151" creationId="{42A4FC2C-047E-45A5-965D-8E1E3BF09BC6}"/>
          </ac:spMkLst>
        </pc:spChg>
        <pc:picChg chg="add mod">
          <ac:chgData name="Udayakumar, Arthi" userId="b5fd4d9b-73bc-4377-b798-6d89959d9d74" providerId="ADAL" clId="{D4828CC5-8180-43AC-A2AD-F3B597800E78}" dt="2025-03-07T15:33:21.374" v="2105" actId="26606"/>
          <ac:picMkLst>
            <pc:docMk/>
            <pc:sldMk cId="2929138924" sldId="411"/>
            <ac:picMk id="6146" creationId="{F6A2EDEA-E05D-1439-1316-C169BB550426}"/>
          </ac:picMkLst>
        </pc:picChg>
      </pc:sldChg>
      <pc:sldChg chg="addSp modSp add mod modAnim">
        <pc:chgData name="Udayakumar, Arthi" userId="b5fd4d9b-73bc-4377-b798-6d89959d9d74" providerId="ADAL" clId="{D4828CC5-8180-43AC-A2AD-F3B597800E78}" dt="2025-03-07T15:40:04.033" v="2265"/>
        <pc:sldMkLst>
          <pc:docMk/>
          <pc:sldMk cId="2521302907" sldId="412"/>
        </pc:sldMkLst>
        <pc:spChg chg="add mod">
          <ac:chgData name="Udayakumar, Arthi" userId="b5fd4d9b-73bc-4377-b798-6d89959d9d74" providerId="ADAL" clId="{D4828CC5-8180-43AC-A2AD-F3B597800E78}" dt="2025-03-07T15:35:26.153" v="2112"/>
          <ac:spMkLst>
            <pc:docMk/>
            <pc:sldMk cId="2521302907" sldId="412"/>
            <ac:spMk id="2" creationId="{E307FA39-628C-4CFD-503F-1169746CB359}"/>
          </ac:spMkLst>
        </pc:spChg>
        <pc:spChg chg="add mod">
          <ac:chgData name="Udayakumar, Arthi" userId="b5fd4d9b-73bc-4377-b798-6d89959d9d74" providerId="ADAL" clId="{D4828CC5-8180-43AC-A2AD-F3B597800E78}" dt="2025-03-07T15:35:26.153" v="2112"/>
          <ac:spMkLst>
            <pc:docMk/>
            <pc:sldMk cId="2521302907" sldId="412"/>
            <ac:spMk id="3" creationId="{6A1E6C72-CE5B-FD2D-14C1-87667F9BE3A5}"/>
          </ac:spMkLst>
        </pc:spChg>
        <pc:spChg chg="mod">
          <ac:chgData name="Udayakumar, Arthi" userId="b5fd4d9b-73bc-4377-b798-6d89959d9d74" providerId="ADAL" clId="{D4828CC5-8180-43AC-A2AD-F3B597800E78}" dt="2025-03-07T15:40:04.033" v="2265"/>
          <ac:spMkLst>
            <pc:docMk/>
            <pc:sldMk cId="2521302907" sldId="412"/>
            <ac:spMk id="6" creationId="{D44765C7-B81D-EFB8-658D-CE7A57D940D4}"/>
          </ac:spMkLst>
        </pc:spChg>
      </pc:sldChg>
      <pc:sldChg chg="addSp delSp modSp add mod">
        <pc:chgData name="Udayakumar, Arthi" userId="b5fd4d9b-73bc-4377-b798-6d89959d9d74" providerId="ADAL" clId="{D4828CC5-8180-43AC-A2AD-F3B597800E78}" dt="2025-03-07T15:40:06.823" v="2266"/>
        <pc:sldMkLst>
          <pc:docMk/>
          <pc:sldMk cId="1979442501" sldId="413"/>
        </pc:sldMkLst>
        <pc:spChg chg="add del mod">
          <ac:chgData name="Udayakumar, Arthi" userId="b5fd4d9b-73bc-4377-b798-6d89959d9d74" providerId="ADAL" clId="{D4828CC5-8180-43AC-A2AD-F3B597800E78}" dt="2025-03-07T15:36:31.538" v="2119" actId="478"/>
          <ac:spMkLst>
            <pc:docMk/>
            <pc:sldMk cId="1979442501" sldId="413"/>
            <ac:spMk id="2" creationId="{926C2A90-2FAF-0EFB-ED35-358D627D4D7C}"/>
          </ac:spMkLst>
        </pc:spChg>
        <pc:spChg chg="add mod">
          <ac:chgData name="Udayakumar, Arthi" userId="b5fd4d9b-73bc-4377-b798-6d89959d9d74" providerId="ADAL" clId="{D4828CC5-8180-43AC-A2AD-F3B597800E78}" dt="2025-03-07T15:35:42.173" v="2114"/>
          <ac:spMkLst>
            <pc:docMk/>
            <pc:sldMk cId="1979442501" sldId="413"/>
            <ac:spMk id="3" creationId="{5D964DA2-ABE5-D382-D6EE-F6B728DF71DE}"/>
          </ac:spMkLst>
        </pc:spChg>
        <pc:spChg chg="add mod">
          <ac:chgData name="Udayakumar, Arthi" userId="b5fd4d9b-73bc-4377-b798-6d89959d9d74" providerId="ADAL" clId="{D4828CC5-8180-43AC-A2AD-F3B597800E78}" dt="2025-03-07T15:35:42.173" v="2114"/>
          <ac:spMkLst>
            <pc:docMk/>
            <pc:sldMk cId="1979442501" sldId="413"/>
            <ac:spMk id="4" creationId="{C8F0E58B-5834-4926-9BBA-499F63ABC146}"/>
          </ac:spMkLst>
        </pc:spChg>
        <pc:spChg chg="mod">
          <ac:chgData name="Udayakumar, Arthi" userId="b5fd4d9b-73bc-4377-b798-6d89959d9d74" providerId="ADAL" clId="{D4828CC5-8180-43AC-A2AD-F3B597800E78}" dt="2025-03-07T15:40:06.823" v="2266"/>
          <ac:spMkLst>
            <pc:docMk/>
            <pc:sldMk cId="1979442501" sldId="413"/>
            <ac:spMk id="6" creationId="{95570942-A6A7-57C7-6E7C-713E824E95A3}"/>
          </ac:spMkLst>
        </pc:spChg>
        <pc:spChg chg="add mod">
          <ac:chgData name="Udayakumar, Arthi" userId="b5fd4d9b-73bc-4377-b798-6d89959d9d74" providerId="ADAL" clId="{D4828CC5-8180-43AC-A2AD-F3B597800E78}" dt="2025-03-07T15:36:32.208" v="2120"/>
          <ac:spMkLst>
            <pc:docMk/>
            <pc:sldMk cId="1979442501" sldId="413"/>
            <ac:spMk id="7" creationId="{1C635547-7062-B38A-7B1B-F161EDC71202}"/>
          </ac:spMkLst>
        </pc:spChg>
        <pc:spChg chg="add mod">
          <ac:chgData name="Udayakumar, Arthi" userId="b5fd4d9b-73bc-4377-b798-6d89959d9d74" providerId="ADAL" clId="{D4828CC5-8180-43AC-A2AD-F3B597800E78}" dt="2025-03-07T15:36:32.208" v="2120"/>
          <ac:spMkLst>
            <pc:docMk/>
            <pc:sldMk cId="1979442501" sldId="413"/>
            <ac:spMk id="8" creationId="{12C7B68A-6CEC-CDC8-61E2-596DDE0F36B8}"/>
          </ac:spMkLst>
        </pc:spChg>
        <pc:grpChg chg="add mod">
          <ac:chgData name="Udayakumar, Arthi" userId="b5fd4d9b-73bc-4377-b798-6d89959d9d74" providerId="ADAL" clId="{D4828CC5-8180-43AC-A2AD-F3B597800E78}" dt="2025-03-07T15:36:51.404" v="2122" actId="1076"/>
          <ac:grpSpMkLst>
            <pc:docMk/>
            <pc:sldMk cId="1979442501" sldId="413"/>
            <ac:grpSpMk id="5" creationId="{C3D10385-8CEF-9BF5-6900-2954DC2DFB10}"/>
          </ac:grpSpMkLst>
        </pc:grpChg>
      </pc:sldChg>
      <pc:sldChg chg="addSp delSp modSp add mod modAnim">
        <pc:chgData name="Udayakumar, Arthi" userId="b5fd4d9b-73bc-4377-b798-6d89959d9d74" providerId="ADAL" clId="{D4828CC5-8180-43AC-A2AD-F3B597800E78}" dt="2025-03-07T15:40:09.495" v="2267"/>
        <pc:sldMkLst>
          <pc:docMk/>
          <pc:sldMk cId="491867231" sldId="414"/>
        </pc:sldMkLst>
        <pc:spChg chg="add del mod">
          <ac:chgData name="Udayakumar, Arthi" userId="b5fd4d9b-73bc-4377-b798-6d89959d9d74" providerId="ADAL" clId="{D4828CC5-8180-43AC-A2AD-F3B597800E78}" dt="2025-03-07T15:36:54.271" v="2123" actId="478"/>
          <ac:spMkLst>
            <pc:docMk/>
            <pc:sldMk cId="491867231" sldId="414"/>
            <ac:spMk id="2" creationId="{14CECE38-E013-3EE1-B1D5-296CBC816100}"/>
          </ac:spMkLst>
        </pc:spChg>
        <pc:spChg chg="add mod">
          <ac:chgData name="Udayakumar, Arthi" userId="b5fd4d9b-73bc-4377-b798-6d89959d9d74" providerId="ADAL" clId="{D4828CC5-8180-43AC-A2AD-F3B597800E78}" dt="2025-03-07T15:36:00.171" v="2116"/>
          <ac:spMkLst>
            <pc:docMk/>
            <pc:sldMk cId="491867231" sldId="414"/>
            <ac:spMk id="3" creationId="{D69879B6-FB52-85F8-B3A7-1F30FAAA3793}"/>
          </ac:spMkLst>
        </pc:spChg>
        <pc:spChg chg="add mod">
          <ac:chgData name="Udayakumar, Arthi" userId="b5fd4d9b-73bc-4377-b798-6d89959d9d74" providerId="ADAL" clId="{D4828CC5-8180-43AC-A2AD-F3B597800E78}" dt="2025-03-07T15:36:00.171" v="2116"/>
          <ac:spMkLst>
            <pc:docMk/>
            <pc:sldMk cId="491867231" sldId="414"/>
            <ac:spMk id="5" creationId="{82A62190-484C-B591-8CBD-E7A25D03DD4F}"/>
          </ac:spMkLst>
        </pc:spChg>
        <pc:spChg chg="mod">
          <ac:chgData name="Udayakumar, Arthi" userId="b5fd4d9b-73bc-4377-b798-6d89959d9d74" providerId="ADAL" clId="{D4828CC5-8180-43AC-A2AD-F3B597800E78}" dt="2025-03-07T15:40:09.495" v="2267"/>
          <ac:spMkLst>
            <pc:docMk/>
            <pc:sldMk cId="491867231" sldId="414"/>
            <ac:spMk id="6" creationId="{32CBD525-C7AD-8F3A-1825-8165689F8F6E}"/>
          </ac:spMkLst>
        </pc:spChg>
        <pc:spChg chg="add mod">
          <ac:chgData name="Udayakumar, Arthi" userId="b5fd4d9b-73bc-4377-b798-6d89959d9d74" providerId="ADAL" clId="{D4828CC5-8180-43AC-A2AD-F3B597800E78}" dt="2025-03-07T15:36:00.171" v="2116"/>
          <ac:spMkLst>
            <pc:docMk/>
            <pc:sldMk cId="491867231" sldId="414"/>
            <ac:spMk id="8" creationId="{B346F635-3C9F-6EDB-3E2B-65945DAC30E5}"/>
          </ac:spMkLst>
        </pc:spChg>
        <pc:spChg chg="add mod">
          <ac:chgData name="Udayakumar, Arthi" userId="b5fd4d9b-73bc-4377-b798-6d89959d9d74" providerId="ADAL" clId="{D4828CC5-8180-43AC-A2AD-F3B597800E78}" dt="2025-03-07T15:36:54.621" v="2124"/>
          <ac:spMkLst>
            <pc:docMk/>
            <pc:sldMk cId="491867231" sldId="414"/>
            <ac:spMk id="10" creationId="{BE32ECEB-E24C-C16D-8F23-8F41B6D52105}"/>
          </ac:spMkLst>
        </pc:spChg>
        <pc:spChg chg="add mod">
          <ac:chgData name="Udayakumar, Arthi" userId="b5fd4d9b-73bc-4377-b798-6d89959d9d74" providerId="ADAL" clId="{D4828CC5-8180-43AC-A2AD-F3B597800E78}" dt="2025-03-07T15:36:54.621" v="2124"/>
          <ac:spMkLst>
            <pc:docMk/>
            <pc:sldMk cId="491867231" sldId="414"/>
            <ac:spMk id="11" creationId="{D3B8F56E-AB20-51C3-1FEA-DC24F63635D3}"/>
          </ac:spMkLst>
        </pc:spChg>
        <pc:grpChg chg="add mod">
          <ac:chgData name="Udayakumar, Arthi" userId="b5fd4d9b-73bc-4377-b798-6d89959d9d74" providerId="ADAL" clId="{D4828CC5-8180-43AC-A2AD-F3B597800E78}" dt="2025-03-07T15:36:58.088" v="2125" actId="1076"/>
          <ac:grpSpMkLst>
            <pc:docMk/>
            <pc:sldMk cId="491867231" sldId="414"/>
            <ac:grpSpMk id="9" creationId="{F07B32C9-FB73-8429-1269-B789E1068D53}"/>
          </ac:grpSpMkLst>
        </pc:grpChg>
        <pc:picChg chg="add mod">
          <ac:chgData name="Udayakumar, Arthi" userId="b5fd4d9b-73bc-4377-b798-6d89959d9d74" providerId="ADAL" clId="{D4828CC5-8180-43AC-A2AD-F3B597800E78}" dt="2025-03-07T15:36:00.171" v="2116"/>
          <ac:picMkLst>
            <pc:docMk/>
            <pc:sldMk cId="491867231" sldId="414"/>
            <ac:picMk id="4" creationId="{3D003ECB-8C47-6D7D-EBFC-61E68E17D693}"/>
          </ac:picMkLst>
        </pc:picChg>
        <pc:picChg chg="add mod">
          <ac:chgData name="Udayakumar, Arthi" userId="b5fd4d9b-73bc-4377-b798-6d89959d9d74" providerId="ADAL" clId="{D4828CC5-8180-43AC-A2AD-F3B597800E78}" dt="2025-03-07T15:36:00.171" v="2116"/>
          <ac:picMkLst>
            <pc:docMk/>
            <pc:sldMk cId="491867231" sldId="414"/>
            <ac:picMk id="7" creationId="{387A4D55-518E-F66A-8D10-BFAC1CD0A17B}"/>
          </ac:picMkLst>
        </pc:picChg>
      </pc:sldChg>
      <pc:sldChg chg="addSp delSp modSp add mod modAnim modNotesTx">
        <pc:chgData name="Udayakumar, Arthi" userId="b5fd4d9b-73bc-4377-b798-6d89959d9d74" providerId="ADAL" clId="{D4828CC5-8180-43AC-A2AD-F3B597800E78}" dt="2025-03-08T03:48:16.445" v="2948"/>
        <pc:sldMkLst>
          <pc:docMk/>
          <pc:sldMk cId="609871175" sldId="415"/>
        </pc:sldMkLst>
        <pc:spChg chg="add del mod">
          <ac:chgData name="Udayakumar, Arthi" userId="b5fd4d9b-73bc-4377-b798-6d89959d9d74" providerId="ADAL" clId="{D4828CC5-8180-43AC-A2AD-F3B597800E78}" dt="2025-03-07T15:37:06.210" v="2126" actId="478"/>
          <ac:spMkLst>
            <pc:docMk/>
            <pc:sldMk cId="609871175" sldId="415"/>
            <ac:spMk id="2" creationId="{10D00B7A-C3CA-0E34-3A70-B374EAB0C84B}"/>
          </ac:spMkLst>
        </pc:spChg>
        <pc:spChg chg="add mod">
          <ac:chgData name="Udayakumar, Arthi" userId="b5fd4d9b-73bc-4377-b798-6d89959d9d74" providerId="ADAL" clId="{D4828CC5-8180-43AC-A2AD-F3B597800E78}" dt="2025-03-07T15:39:26.007" v="2229" actId="20577"/>
          <ac:spMkLst>
            <pc:docMk/>
            <pc:sldMk cId="609871175" sldId="415"/>
            <ac:spMk id="3" creationId="{E181C617-4403-45A7-CFA7-31750A8E8096}"/>
          </ac:spMkLst>
        </pc:spChg>
        <pc:spChg chg="add mod">
          <ac:chgData name="Udayakumar, Arthi" userId="b5fd4d9b-73bc-4377-b798-6d89959d9d74" providerId="ADAL" clId="{D4828CC5-8180-43AC-A2AD-F3B597800E78}" dt="2025-03-07T15:37:06.454" v="2127"/>
          <ac:spMkLst>
            <pc:docMk/>
            <pc:sldMk cId="609871175" sldId="415"/>
            <ac:spMk id="5" creationId="{4A921B21-3F2A-77AE-4CED-F6AC7C56F9B8}"/>
          </ac:spMkLst>
        </pc:spChg>
        <pc:spChg chg="mod">
          <ac:chgData name="Udayakumar, Arthi" userId="b5fd4d9b-73bc-4377-b798-6d89959d9d74" providerId="ADAL" clId="{D4828CC5-8180-43AC-A2AD-F3B597800E78}" dt="2025-03-07T15:40:12.339" v="2268"/>
          <ac:spMkLst>
            <pc:docMk/>
            <pc:sldMk cId="609871175" sldId="415"/>
            <ac:spMk id="6" creationId="{B359C877-C901-EB90-D046-C6F84562AF51}"/>
          </ac:spMkLst>
        </pc:spChg>
        <pc:spChg chg="add mod">
          <ac:chgData name="Udayakumar, Arthi" userId="b5fd4d9b-73bc-4377-b798-6d89959d9d74" providerId="ADAL" clId="{D4828CC5-8180-43AC-A2AD-F3B597800E78}" dt="2025-03-07T15:37:35.738" v="2138" actId="20577"/>
          <ac:spMkLst>
            <pc:docMk/>
            <pc:sldMk cId="609871175" sldId="415"/>
            <ac:spMk id="7" creationId="{662FF14A-402F-B338-2F50-C329236A59A7}"/>
          </ac:spMkLst>
        </pc:spChg>
        <pc:grpChg chg="add mod">
          <ac:chgData name="Udayakumar, Arthi" userId="b5fd4d9b-73bc-4377-b798-6d89959d9d74" providerId="ADAL" clId="{D4828CC5-8180-43AC-A2AD-F3B597800E78}" dt="2025-03-07T15:39:47.605" v="2261" actId="1076"/>
          <ac:grpSpMkLst>
            <pc:docMk/>
            <pc:sldMk cId="609871175" sldId="415"/>
            <ac:grpSpMk id="4" creationId="{26214BA1-D475-34FC-6A63-CB1EB9FDECB8}"/>
          </ac:grpSpMkLst>
        </pc:grpChg>
      </pc:sldChg>
      <pc:sldChg chg="addSp delSp modSp add mod modAnim">
        <pc:chgData name="Udayakumar, Arthi" userId="b5fd4d9b-73bc-4377-b798-6d89959d9d74" providerId="ADAL" clId="{D4828CC5-8180-43AC-A2AD-F3B597800E78}" dt="2025-03-08T03:48:25.586" v="2950"/>
        <pc:sldMkLst>
          <pc:docMk/>
          <pc:sldMk cId="704302906" sldId="416"/>
        </pc:sldMkLst>
        <pc:spChg chg="add del mod">
          <ac:chgData name="Udayakumar, Arthi" userId="b5fd4d9b-73bc-4377-b798-6d89959d9d74" providerId="ADAL" clId="{D4828CC5-8180-43AC-A2AD-F3B597800E78}" dt="2025-03-07T15:41:51.070" v="2298" actId="21"/>
          <ac:spMkLst>
            <pc:docMk/>
            <pc:sldMk cId="704302906" sldId="416"/>
            <ac:spMk id="3" creationId="{BDCAD48E-B0DC-794B-B627-39733D602BC4}"/>
          </ac:spMkLst>
        </pc:spChg>
        <pc:spChg chg="mod">
          <ac:chgData name="Udayakumar, Arthi" userId="b5fd4d9b-73bc-4377-b798-6d89959d9d74" providerId="ADAL" clId="{D4828CC5-8180-43AC-A2AD-F3B597800E78}" dt="2025-03-07T16:23:44.784" v="2408" actId="207"/>
          <ac:spMkLst>
            <pc:docMk/>
            <pc:sldMk cId="704302906" sldId="416"/>
            <ac:spMk id="6" creationId="{86560066-17CA-0887-7163-2833C49B25A0}"/>
          </ac:spMkLst>
        </pc:spChg>
        <pc:spChg chg="add mod">
          <ac:chgData name="Udayakumar, Arthi" userId="b5fd4d9b-73bc-4377-b798-6d89959d9d74" providerId="ADAL" clId="{D4828CC5-8180-43AC-A2AD-F3B597800E78}" dt="2025-03-07T16:21:58.480" v="2382" actId="1076"/>
          <ac:spMkLst>
            <pc:docMk/>
            <pc:sldMk cId="704302906" sldId="416"/>
            <ac:spMk id="9" creationId="{71FC78F3-4AE8-EBB3-FC94-EEE5EC0333F8}"/>
          </ac:spMkLst>
        </pc:spChg>
        <pc:spChg chg="add del mod">
          <ac:chgData name="Udayakumar, Arthi" userId="b5fd4d9b-73bc-4377-b798-6d89959d9d74" providerId="ADAL" clId="{D4828CC5-8180-43AC-A2AD-F3B597800E78}" dt="2025-03-07T16:20:20.822" v="2345" actId="21"/>
          <ac:spMkLst>
            <pc:docMk/>
            <pc:sldMk cId="704302906" sldId="416"/>
            <ac:spMk id="11" creationId="{75F49B6C-421E-4084-A792-A8161F13B0F4}"/>
          </ac:spMkLst>
        </pc:spChg>
        <pc:grpChg chg="add del mod">
          <ac:chgData name="Udayakumar, Arthi" userId="b5fd4d9b-73bc-4377-b798-6d89959d9d74" providerId="ADAL" clId="{D4828CC5-8180-43AC-A2AD-F3B597800E78}" dt="2025-03-07T15:42:23.295" v="2310" actId="165"/>
          <ac:grpSpMkLst>
            <pc:docMk/>
            <pc:sldMk cId="704302906" sldId="416"/>
            <ac:grpSpMk id="5" creationId="{189800A7-0BE7-6A70-F95D-A15286AC0C4F}"/>
          </ac:grpSpMkLst>
        </pc:grpChg>
        <pc:grpChg chg="add del mod">
          <ac:chgData name="Udayakumar, Arthi" userId="b5fd4d9b-73bc-4377-b798-6d89959d9d74" providerId="ADAL" clId="{D4828CC5-8180-43AC-A2AD-F3B597800E78}" dt="2025-03-07T15:42:38.826" v="2316" actId="21"/>
          <ac:grpSpMkLst>
            <pc:docMk/>
            <pc:sldMk cId="704302906" sldId="416"/>
            <ac:grpSpMk id="7" creationId="{1EA6DEA4-851B-5B6D-8D1C-9865A051EA51}"/>
          </ac:grpSpMkLst>
        </pc:grpChg>
        <pc:grpChg chg="del mod">
          <ac:chgData name="Udayakumar, Arthi" userId="b5fd4d9b-73bc-4377-b798-6d89959d9d74" providerId="ADAL" clId="{D4828CC5-8180-43AC-A2AD-F3B597800E78}" dt="2025-03-07T16:21:44.346" v="2376" actId="21"/>
          <ac:grpSpMkLst>
            <pc:docMk/>
            <pc:sldMk cId="704302906" sldId="416"/>
            <ac:grpSpMk id="22" creationId="{189670E3-6AC1-90E1-BC9B-A274EFBC4064}"/>
          </ac:grpSpMkLst>
        </pc:grpChg>
        <pc:picChg chg="add del mod topLvl">
          <ac:chgData name="Udayakumar, Arthi" userId="b5fd4d9b-73bc-4377-b798-6d89959d9d74" providerId="ADAL" clId="{D4828CC5-8180-43AC-A2AD-F3B597800E78}" dt="2025-03-07T15:42:31.844" v="2313" actId="21"/>
          <ac:picMkLst>
            <pc:docMk/>
            <pc:sldMk cId="704302906" sldId="416"/>
            <ac:picMk id="2" creationId="{424C1438-A602-D08C-E51A-38573A693C2A}"/>
          </ac:picMkLst>
        </pc:picChg>
        <pc:picChg chg="add mod topLvl">
          <ac:chgData name="Udayakumar, Arthi" userId="b5fd4d9b-73bc-4377-b798-6d89959d9d74" providerId="ADAL" clId="{D4828CC5-8180-43AC-A2AD-F3B597800E78}" dt="2025-03-07T15:42:30.426" v="2312" actId="21"/>
          <ac:picMkLst>
            <pc:docMk/>
            <pc:sldMk cId="704302906" sldId="416"/>
            <ac:picMk id="4" creationId="{886547B8-E097-363F-FDE3-BC144543CE7F}"/>
          </ac:picMkLst>
        </pc:picChg>
        <pc:picChg chg="add mod">
          <ac:chgData name="Udayakumar, Arthi" userId="b5fd4d9b-73bc-4377-b798-6d89959d9d74" providerId="ADAL" clId="{D4828CC5-8180-43AC-A2AD-F3B597800E78}" dt="2025-03-07T16:22:02.647" v="2385" actId="1076"/>
          <ac:picMkLst>
            <pc:docMk/>
            <pc:sldMk cId="704302906" sldId="416"/>
            <ac:picMk id="8" creationId="{2443BA76-907A-3FCB-9005-A23B481AFF35}"/>
          </ac:picMkLst>
        </pc:picChg>
        <pc:picChg chg="add mod">
          <ac:chgData name="Udayakumar, Arthi" userId="b5fd4d9b-73bc-4377-b798-6d89959d9d74" providerId="ADAL" clId="{D4828CC5-8180-43AC-A2AD-F3B597800E78}" dt="2025-03-07T16:21:41.313" v="2374" actId="164"/>
          <ac:picMkLst>
            <pc:docMk/>
            <pc:sldMk cId="704302906" sldId="416"/>
            <ac:picMk id="10" creationId="{A43060E1-3AA8-3443-C461-D80C7B88B3B7}"/>
          </ac:picMkLst>
        </pc:picChg>
        <pc:picChg chg="add mod modCrop">
          <ac:chgData name="Udayakumar, Arthi" userId="b5fd4d9b-73bc-4377-b798-6d89959d9d74" providerId="ADAL" clId="{D4828CC5-8180-43AC-A2AD-F3B597800E78}" dt="2025-03-07T16:21:41.313" v="2374" actId="164"/>
          <ac:picMkLst>
            <pc:docMk/>
            <pc:sldMk cId="704302906" sldId="416"/>
            <ac:picMk id="12" creationId="{7BA9D248-86E3-7743-D512-3811FA1C4305}"/>
          </ac:picMkLst>
        </pc:picChg>
        <pc:picChg chg="add mod">
          <ac:chgData name="Udayakumar, Arthi" userId="b5fd4d9b-73bc-4377-b798-6d89959d9d74" providerId="ADAL" clId="{D4828CC5-8180-43AC-A2AD-F3B597800E78}" dt="2025-03-07T16:21:41.313" v="2374" actId="164"/>
          <ac:picMkLst>
            <pc:docMk/>
            <pc:sldMk cId="704302906" sldId="416"/>
            <ac:picMk id="13" creationId="{9B101AD6-E587-4AA5-D070-9188519747C8}"/>
          </ac:picMkLst>
        </pc:picChg>
        <pc:picChg chg="add mod">
          <ac:chgData name="Udayakumar, Arthi" userId="b5fd4d9b-73bc-4377-b798-6d89959d9d74" providerId="ADAL" clId="{D4828CC5-8180-43AC-A2AD-F3B597800E78}" dt="2025-03-07T16:21:41.313" v="2374" actId="164"/>
          <ac:picMkLst>
            <pc:docMk/>
            <pc:sldMk cId="704302906" sldId="416"/>
            <ac:picMk id="14" creationId="{70FED2E1-62B0-D6BD-E280-C4276B4D8E39}"/>
          </ac:picMkLst>
        </pc:picChg>
        <pc:picChg chg="add mod">
          <ac:chgData name="Udayakumar, Arthi" userId="b5fd4d9b-73bc-4377-b798-6d89959d9d74" providerId="ADAL" clId="{D4828CC5-8180-43AC-A2AD-F3B597800E78}" dt="2025-03-07T16:21:41.313" v="2374" actId="164"/>
          <ac:picMkLst>
            <pc:docMk/>
            <pc:sldMk cId="704302906" sldId="416"/>
            <ac:picMk id="15" creationId="{2752925E-8C77-85C8-D68F-30DA22266A81}"/>
          </ac:picMkLst>
        </pc:picChg>
        <pc:picChg chg="add mod">
          <ac:chgData name="Udayakumar, Arthi" userId="b5fd4d9b-73bc-4377-b798-6d89959d9d74" providerId="ADAL" clId="{D4828CC5-8180-43AC-A2AD-F3B597800E78}" dt="2025-03-07T16:21:41.313" v="2374" actId="164"/>
          <ac:picMkLst>
            <pc:docMk/>
            <pc:sldMk cId="704302906" sldId="416"/>
            <ac:picMk id="16" creationId="{582E62CA-C448-2B84-4578-CE80FA7050E7}"/>
          </ac:picMkLst>
        </pc:picChg>
        <pc:picChg chg="add mod">
          <ac:chgData name="Udayakumar, Arthi" userId="b5fd4d9b-73bc-4377-b798-6d89959d9d74" providerId="ADAL" clId="{D4828CC5-8180-43AC-A2AD-F3B597800E78}" dt="2025-03-07T16:21:41.313" v="2374" actId="164"/>
          <ac:picMkLst>
            <pc:docMk/>
            <pc:sldMk cId="704302906" sldId="416"/>
            <ac:picMk id="17" creationId="{365A3748-C655-4603-E097-87BA33C61925}"/>
          </ac:picMkLst>
        </pc:picChg>
        <pc:picChg chg="add mod">
          <ac:chgData name="Udayakumar, Arthi" userId="b5fd4d9b-73bc-4377-b798-6d89959d9d74" providerId="ADAL" clId="{D4828CC5-8180-43AC-A2AD-F3B597800E78}" dt="2025-03-07T16:21:41.313" v="2374" actId="164"/>
          <ac:picMkLst>
            <pc:docMk/>
            <pc:sldMk cId="704302906" sldId="416"/>
            <ac:picMk id="18" creationId="{EC1136C9-6375-789F-7AD7-B91D2A8F4CF8}"/>
          </ac:picMkLst>
        </pc:picChg>
        <pc:picChg chg="add mod">
          <ac:chgData name="Udayakumar, Arthi" userId="b5fd4d9b-73bc-4377-b798-6d89959d9d74" providerId="ADAL" clId="{D4828CC5-8180-43AC-A2AD-F3B597800E78}" dt="2025-03-07T16:21:41.313" v="2374" actId="164"/>
          <ac:picMkLst>
            <pc:docMk/>
            <pc:sldMk cId="704302906" sldId="416"/>
            <ac:picMk id="19" creationId="{31445802-1D9B-08D3-8347-9F7408A7AA02}"/>
          </ac:picMkLst>
        </pc:picChg>
        <pc:picChg chg="add mod">
          <ac:chgData name="Udayakumar, Arthi" userId="b5fd4d9b-73bc-4377-b798-6d89959d9d74" providerId="ADAL" clId="{D4828CC5-8180-43AC-A2AD-F3B597800E78}" dt="2025-03-07T16:21:41.313" v="2374" actId="164"/>
          <ac:picMkLst>
            <pc:docMk/>
            <pc:sldMk cId="704302906" sldId="416"/>
            <ac:picMk id="20" creationId="{A45A42E1-8F7E-E4FE-7550-353C366BE076}"/>
          </ac:picMkLst>
        </pc:picChg>
        <pc:picChg chg="add mod">
          <ac:chgData name="Udayakumar, Arthi" userId="b5fd4d9b-73bc-4377-b798-6d89959d9d74" providerId="ADAL" clId="{D4828CC5-8180-43AC-A2AD-F3B597800E78}" dt="2025-03-07T16:21:32.048" v="2373" actId="1076"/>
          <ac:picMkLst>
            <pc:docMk/>
            <pc:sldMk cId="704302906" sldId="416"/>
            <ac:picMk id="21" creationId="{B21E2450-328F-B90F-66FB-A5294854D6DE}"/>
          </ac:picMkLst>
        </pc:picChg>
        <pc:picChg chg="add mod">
          <ac:chgData name="Udayakumar, Arthi" userId="b5fd4d9b-73bc-4377-b798-6d89959d9d74" providerId="ADAL" clId="{D4828CC5-8180-43AC-A2AD-F3B597800E78}" dt="2025-03-07T16:21:59.465" v="2383" actId="1076"/>
          <ac:picMkLst>
            <pc:docMk/>
            <pc:sldMk cId="704302906" sldId="416"/>
            <ac:picMk id="23" creationId="{8AB4FFC5-02F3-1DE9-FB82-C22CC89C0EB9}"/>
          </ac:picMkLst>
        </pc:picChg>
      </pc:sldChg>
      <pc:sldChg chg="addSp delSp modSp add mod">
        <pc:chgData name="Udayakumar, Arthi" userId="b5fd4d9b-73bc-4377-b798-6d89959d9d74" providerId="ADAL" clId="{D4828CC5-8180-43AC-A2AD-F3B597800E78}" dt="2025-03-07T16:27:44.521" v="2492" actId="478"/>
        <pc:sldMkLst>
          <pc:docMk/>
          <pc:sldMk cId="1168839783" sldId="417"/>
        </pc:sldMkLst>
        <pc:spChg chg="add mod">
          <ac:chgData name="Udayakumar, Arthi" userId="b5fd4d9b-73bc-4377-b798-6d89959d9d74" providerId="ADAL" clId="{D4828CC5-8180-43AC-A2AD-F3B597800E78}" dt="2025-03-07T16:27:03.268" v="2472" actId="1076"/>
          <ac:spMkLst>
            <pc:docMk/>
            <pc:sldMk cId="1168839783" sldId="417"/>
            <ac:spMk id="2" creationId="{494C8378-7716-4332-D1F8-FCFDFBBF50DD}"/>
          </ac:spMkLst>
        </pc:spChg>
        <pc:spChg chg="add mod">
          <ac:chgData name="Udayakumar, Arthi" userId="b5fd4d9b-73bc-4377-b798-6d89959d9d74" providerId="ADAL" clId="{D4828CC5-8180-43AC-A2AD-F3B597800E78}" dt="2025-03-07T16:26:47.125" v="2466"/>
          <ac:spMkLst>
            <pc:docMk/>
            <pc:sldMk cId="1168839783" sldId="417"/>
            <ac:spMk id="4" creationId="{38850C19-1DC9-4CA1-776D-BBD3A7072885}"/>
          </ac:spMkLst>
        </pc:spChg>
        <pc:spChg chg="mod">
          <ac:chgData name="Udayakumar, Arthi" userId="b5fd4d9b-73bc-4377-b798-6d89959d9d74" providerId="ADAL" clId="{D4828CC5-8180-43AC-A2AD-F3B597800E78}" dt="2025-03-07T16:27:40.697" v="2491" actId="20577"/>
          <ac:spMkLst>
            <pc:docMk/>
            <pc:sldMk cId="1168839783" sldId="417"/>
            <ac:spMk id="6" creationId="{C01ABA09-E49C-1992-77BE-66E863CE0939}"/>
          </ac:spMkLst>
        </pc:spChg>
        <pc:spChg chg="add del mod">
          <ac:chgData name="Udayakumar, Arthi" userId="b5fd4d9b-73bc-4377-b798-6d89959d9d74" providerId="ADAL" clId="{D4828CC5-8180-43AC-A2AD-F3B597800E78}" dt="2025-03-07T16:27:44.521" v="2492" actId="478"/>
          <ac:spMkLst>
            <pc:docMk/>
            <pc:sldMk cId="1168839783" sldId="417"/>
            <ac:spMk id="7" creationId="{F846F611-BC17-751C-B3C0-48B000AC4F05}"/>
          </ac:spMkLst>
        </pc:spChg>
        <pc:picChg chg="add mod">
          <ac:chgData name="Udayakumar, Arthi" userId="b5fd4d9b-73bc-4377-b798-6d89959d9d74" providerId="ADAL" clId="{D4828CC5-8180-43AC-A2AD-F3B597800E78}" dt="2025-03-07T16:26:47.125" v="2466"/>
          <ac:picMkLst>
            <pc:docMk/>
            <pc:sldMk cId="1168839783" sldId="417"/>
            <ac:picMk id="3" creationId="{456C942E-1B99-D320-B351-FABBD79F9E30}"/>
          </ac:picMkLst>
        </pc:picChg>
        <pc:picChg chg="del">
          <ac:chgData name="Udayakumar, Arthi" userId="b5fd4d9b-73bc-4377-b798-6d89959d9d74" providerId="ADAL" clId="{D4828CC5-8180-43AC-A2AD-F3B597800E78}" dt="2025-03-07T16:19:05.678" v="2321" actId="478"/>
          <ac:picMkLst>
            <pc:docMk/>
            <pc:sldMk cId="1168839783" sldId="417"/>
            <ac:picMk id="8" creationId="{A1E6F4BB-ADB1-4B37-028E-C699D1ABA22B}"/>
          </ac:picMkLst>
        </pc:picChg>
      </pc:sldChg>
      <pc:sldChg chg="addSp delSp modSp add mod ord modAnim">
        <pc:chgData name="Udayakumar, Arthi" userId="b5fd4d9b-73bc-4377-b798-6d89959d9d74" providerId="ADAL" clId="{D4828CC5-8180-43AC-A2AD-F3B597800E78}" dt="2025-03-07T16:26:08.144" v="2464"/>
        <pc:sldMkLst>
          <pc:docMk/>
          <pc:sldMk cId="3142417287" sldId="418"/>
        </pc:sldMkLst>
        <pc:spChg chg="add del mod">
          <ac:chgData name="Udayakumar, Arthi" userId="b5fd4d9b-73bc-4377-b798-6d89959d9d74" providerId="ADAL" clId="{D4828CC5-8180-43AC-A2AD-F3B597800E78}" dt="2025-03-07T16:22:08.420" v="2386" actId="478"/>
          <ac:spMkLst>
            <pc:docMk/>
            <pc:sldMk cId="3142417287" sldId="418"/>
            <ac:spMk id="2" creationId="{7A2DC827-FC3B-5089-8960-A3003B1783DE}"/>
          </ac:spMkLst>
        </pc:spChg>
        <pc:spChg chg="add mod">
          <ac:chgData name="Udayakumar, Arthi" userId="b5fd4d9b-73bc-4377-b798-6d89959d9d74" providerId="ADAL" clId="{D4828CC5-8180-43AC-A2AD-F3B597800E78}" dt="2025-03-07T16:22:52.184" v="2401" actId="1076"/>
          <ac:spMkLst>
            <pc:docMk/>
            <pc:sldMk cId="3142417287" sldId="418"/>
            <ac:spMk id="4" creationId="{26496B85-073E-4EB2-84F7-486FDED0362E}"/>
          </ac:spMkLst>
        </pc:spChg>
        <pc:spChg chg="mod">
          <ac:chgData name="Udayakumar, Arthi" userId="b5fd4d9b-73bc-4377-b798-6d89959d9d74" providerId="ADAL" clId="{D4828CC5-8180-43AC-A2AD-F3B597800E78}" dt="2025-03-07T16:23:52.090" v="2411" actId="20577"/>
          <ac:spMkLst>
            <pc:docMk/>
            <pc:sldMk cId="3142417287" sldId="418"/>
            <ac:spMk id="6" creationId="{E6B89D85-17C6-8A88-AB83-BBA3DB30FE49}"/>
          </ac:spMkLst>
        </pc:spChg>
        <pc:spChg chg="add mod">
          <ac:chgData name="Udayakumar, Arthi" userId="b5fd4d9b-73bc-4377-b798-6d89959d9d74" providerId="ADAL" clId="{D4828CC5-8180-43AC-A2AD-F3B597800E78}" dt="2025-03-07T16:25:02.083" v="2431" actId="1076"/>
          <ac:spMkLst>
            <pc:docMk/>
            <pc:sldMk cId="3142417287" sldId="418"/>
            <ac:spMk id="8" creationId="{E136CEFD-C4B0-8408-8C65-64F6654B99FF}"/>
          </ac:spMkLst>
        </pc:spChg>
        <pc:spChg chg="add mod">
          <ac:chgData name="Udayakumar, Arthi" userId="b5fd4d9b-73bc-4377-b798-6d89959d9d74" providerId="ADAL" clId="{D4828CC5-8180-43AC-A2AD-F3B597800E78}" dt="2025-03-07T16:25:04.549" v="2432" actId="1076"/>
          <ac:spMkLst>
            <pc:docMk/>
            <pc:sldMk cId="3142417287" sldId="418"/>
            <ac:spMk id="9" creationId="{900B1F1B-9E64-A03E-E3F9-569F60C47856}"/>
          </ac:spMkLst>
        </pc:spChg>
        <pc:spChg chg="add mod">
          <ac:chgData name="Udayakumar, Arthi" userId="b5fd4d9b-73bc-4377-b798-6d89959d9d74" providerId="ADAL" clId="{D4828CC5-8180-43AC-A2AD-F3B597800E78}" dt="2025-03-07T16:25:27.207" v="2456" actId="1076"/>
          <ac:spMkLst>
            <pc:docMk/>
            <pc:sldMk cId="3142417287" sldId="418"/>
            <ac:spMk id="10" creationId="{284116A0-82D2-A177-5AA6-125CEE4755C1}"/>
          </ac:spMkLst>
        </pc:spChg>
        <pc:picChg chg="add del mod">
          <ac:chgData name="Udayakumar, Arthi" userId="b5fd4d9b-73bc-4377-b798-6d89959d9d74" providerId="ADAL" clId="{D4828CC5-8180-43AC-A2AD-F3B597800E78}" dt="2025-03-07T16:22:08.797" v="2387" actId="478"/>
          <ac:picMkLst>
            <pc:docMk/>
            <pc:sldMk cId="3142417287" sldId="418"/>
            <ac:picMk id="3" creationId="{4D3974CF-94F6-35DF-6A09-55CE72208DAF}"/>
          </ac:picMkLst>
        </pc:picChg>
        <pc:picChg chg="add mod">
          <ac:chgData name="Udayakumar, Arthi" userId="b5fd4d9b-73bc-4377-b798-6d89959d9d74" providerId="ADAL" clId="{D4828CC5-8180-43AC-A2AD-F3B597800E78}" dt="2025-03-07T16:22:55.221" v="2402" actId="1076"/>
          <ac:picMkLst>
            <pc:docMk/>
            <pc:sldMk cId="3142417287" sldId="418"/>
            <ac:picMk id="5" creationId="{A599D71D-18D0-F4D1-2054-0B5A62C1F82E}"/>
          </ac:picMkLst>
        </pc:picChg>
        <pc:picChg chg="add mod">
          <ac:chgData name="Udayakumar, Arthi" userId="b5fd4d9b-73bc-4377-b798-6d89959d9d74" providerId="ADAL" clId="{D4828CC5-8180-43AC-A2AD-F3B597800E78}" dt="2025-03-07T16:25:02.083" v="2431" actId="1076"/>
          <ac:picMkLst>
            <pc:docMk/>
            <pc:sldMk cId="3142417287" sldId="418"/>
            <ac:picMk id="7" creationId="{8AF0121E-1C2F-D613-1435-3D15F7D31D69}"/>
          </ac:picMkLst>
        </pc:picChg>
      </pc:sldChg>
      <pc:sldChg chg="addSp modSp add">
        <pc:chgData name="Udayakumar, Arthi" userId="b5fd4d9b-73bc-4377-b798-6d89959d9d74" providerId="ADAL" clId="{D4828CC5-8180-43AC-A2AD-F3B597800E78}" dt="2025-03-07T16:28:50.388" v="2494"/>
        <pc:sldMkLst>
          <pc:docMk/>
          <pc:sldMk cId="2999605817" sldId="419"/>
        </pc:sldMkLst>
        <pc:spChg chg="mod">
          <ac:chgData name="Udayakumar, Arthi" userId="b5fd4d9b-73bc-4377-b798-6d89959d9d74" providerId="ADAL" clId="{D4828CC5-8180-43AC-A2AD-F3B597800E78}" dt="2025-03-07T16:28:50.388" v="2494"/>
          <ac:spMkLst>
            <pc:docMk/>
            <pc:sldMk cId="2999605817" sldId="419"/>
            <ac:spMk id="3" creationId="{769AA1B4-2D55-2144-7DB5-1639AF6823F4}"/>
          </ac:spMkLst>
        </pc:spChg>
        <pc:spChg chg="mod">
          <ac:chgData name="Udayakumar, Arthi" userId="b5fd4d9b-73bc-4377-b798-6d89959d9d74" providerId="ADAL" clId="{D4828CC5-8180-43AC-A2AD-F3B597800E78}" dt="2025-03-07T16:28:50.388" v="2494"/>
          <ac:spMkLst>
            <pc:docMk/>
            <pc:sldMk cId="2999605817" sldId="419"/>
            <ac:spMk id="8" creationId="{1BA4E2DC-BA2A-0415-1865-F33FDD4807D3}"/>
          </ac:spMkLst>
        </pc:spChg>
        <pc:spChg chg="mod">
          <ac:chgData name="Udayakumar, Arthi" userId="b5fd4d9b-73bc-4377-b798-6d89959d9d74" providerId="ADAL" clId="{D4828CC5-8180-43AC-A2AD-F3B597800E78}" dt="2025-03-07T16:28:50.388" v="2494"/>
          <ac:spMkLst>
            <pc:docMk/>
            <pc:sldMk cId="2999605817" sldId="419"/>
            <ac:spMk id="9" creationId="{A35C1CFA-8C42-4BC8-91C5-3A92EBBF521E}"/>
          </ac:spMkLst>
        </pc:spChg>
        <pc:spChg chg="mod">
          <ac:chgData name="Udayakumar, Arthi" userId="b5fd4d9b-73bc-4377-b798-6d89959d9d74" providerId="ADAL" clId="{D4828CC5-8180-43AC-A2AD-F3B597800E78}" dt="2025-03-07T16:28:50.388" v="2494"/>
          <ac:spMkLst>
            <pc:docMk/>
            <pc:sldMk cId="2999605817" sldId="419"/>
            <ac:spMk id="10" creationId="{BB0FBC83-7FC6-ECF3-C3D5-D5D6B258A978}"/>
          </ac:spMkLst>
        </pc:spChg>
        <pc:spChg chg="add mod">
          <ac:chgData name="Udayakumar, Arthi" userId="b5fd4d9b-73bc-4377-b798-6d89959d9d74" providerId="ADAL" clId="{D4828CC5-8180-43AC-A2AD-F3B597800E78}" dt="2025-03-07T16:28:50.388" v="2494"/>
          <ac:spMkLst>
            <pc:docMk/>
            <pc:sldMk cId="2999605817" sldId="419"/>
            <ac:spMk id="21" creationId="{DE4E947B-0626-AFDE-D953-756EFCA0590C}"/>
          </ac:spMkLst>
        </pc:spChg>
        <pc:spChg chg="add mod">
          <ac:chgData name="Udayakumar, Arthi" userId="b5fd4d9b-73bc-4377-b798-6d89959d9d74" providerId="ADAL" clId="{D4828CC5-8180-43AC-A2AD-F3B597800E78}" dt="2025-03-07T16:28:50.388" v="2494"/>
          <ac:spMkLst>
            <pc:docMk/>
            <pc:sldMk cId="2999605817" sldId="419"/>
            <ac:spMk id="22" creationId="{F06AF707-30E6-0780-DFC7-9CCB73607355}"/>
          </ac:spMkLst>
        </pc:spChg>
        <pc:spChg chg="add mod">
          <ac:chgData name="Udayakumar, Arthi" userId="b5fd4d9b-73bc-4377-b798-6d89959d9d74" providerId="ADAL" clId="{D4828CC5-8180-43AC-A2AD-F3B597800E78}" dt="2025-03-07T16:28:50.388" v="2494"/>
          <ac:spMkLst>
            <pc:docMk/>
            <pc:sldMk cId="2999605817" sldId="419"/>
            <ac:spMk id="23" creationId="{C7E79CDE-1821-A1DD-8B96-5C49913CEA7E}"/>
          </ac:spMkLst>
        </pc:spChg>
        <pc:spChg chg="add mod">
          <ac:chgData name="Udayakumar, Arthi" userId="b5fd4d9b-73bc-4377-b798-6d89959d9d74" providerId="ADAL" clId="{D4828CC5-8180-43AC-A2AD-F3B597800E78}" dt="2025-03-07T16:28:50.388" v="2494"/>
          <ac:spMkLst>
            <pc:docMk/>
            <pc:sldMk cId="2999605817" sldId="419"/>
            <ac:spMk id="24" creationId="{1A882207-8464-806B-3F82-BA22AA9965BA}"/>
          </ac:spMkLst>
        </pc:spChg>
        <pc:spChg chg="add mod">
          <ac:chgData name="Udayakumar, Arthi" userId="b5fd4d9b-73bc-4377-b798-6d89959d9d74" providerId="ADAL" clId="{D4828CC5-8180-43AC-A2AD-F3B597800E78}" dt="2025-03-07T16:28:50.388" v="2494"/>
          <ac:spMkLst>
            <pc:docMk/>
            <pc:sldMk cId="2999605817" sldId="419"/>
            <ac:spMk id="26" creationId="{AF33499A-39E8-8BEB-F110-DA0DFAEDCE2E}"/>
          </ac:spMkLst>
        </pc:spChg>
        <pc:spChg chg="add mod">
          <ac:chgData name="Udayakumar, Arthi" userId="b5fd4d9b-73bc-4377-b798-6d89959d9d74" providerId="ADAL" clId="{D4828CC5-8180-43AC-A2AD-F3B597800E78}" dt="2025-03-07T16:28:50.388" v="2494"/>
          <ac:spMkLst>
            <pc:docMk/>
            <pc:sldMk cId="2999605817" sldId="419"/>
            <ac:spMk id="27" creationId="{5A0A29CC-6703-7514-A4E7-3664BB23EB40}"/>
          </ac:spMkLst>
        </pc:spChg>
      </pc:sldChg>
      <pc:sldChg chg="addSp modSp add del mod ord">
        <pc:chgData name="Udayakumar, Arthi" userId="b5fd4d9b-73bc-4377-b798-6d89959d9d74" providerId="ADAL" clId="{D4828CC5-8180-43AC-A2AD-F3B597800E78}" dt="2025-03-07T17:06:36.613" v="2867" actId="47"/>
        <pc:sldMkLst>
          <pc:docMk/>
          <pc:sldMk cId="151371546" sldId="420"/>
        </pc:sldMkLst>
        <pc:spChg chg="add mod">
          <ac:chgData name="Udayakumar, Arthi" userId="b5fd4d9b-73bc-4377-b798-6d89959d9d74" providerId="ADAL" clId="{D4828CC5-8180-43AC-A2AD-F3B597800E78}" dt="2025-03-07T16:36:28.628" v="2603" actId="1076"/>
          <ac:spMkLst>
            <pc:docMk/>
            <pc:sldMk cId="151371546" sldId="420"/>
            <ac:spMk id="3" creationId="{AF14DB57-1837-1A8C-FD1A-B829A7D06148}"/>
          </ac:spMkLst>
        </pc:spChg>
        <pc:spChg chg="add mod">
          <ac:chgData name="Udayakumar, Arthi" userId="b5fd4d9b-73bc-4377-b798-6d89959d9d74" providerId="ADAL" clId="{D4828CC5-8180-43AC-A2AD-F3B597800E78}" dt="2025-03-07T16:36:40.113" v="2616" actId="1076"/>
          <ac:spMkLst>
            <pc:docMk/>
            <pc:sldMk cId="151371546" sldId="420"/>
            <ac:spMk id="4" creationId="{F4A1D076-35C7-4B22-C372-D7C6A35AAC0E}"/>
          </ac:spMkLst>
        </pc:spChg>
      </pc:sldChg>
      <pc:sldChg chg="add">
        <pc:chgData name="Udayakumar, Arthi" userId="b5fd4d9b-73bc-4377-b798-6d89959d9d74" providerId="ADAL" clId="{D4828CC5-8180-43AC-A2AD-F3B597800E78}" dt="2025-03-08T03:55:17.142" v="2981"/>
        <pc:sldMkLst>
          <pc:docMk/>
          <pc:sldMk cId="565431990" sldId="214748270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44E89-9F78-4D44-BD68-F6F6279A35B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IN"/>
        </a:p>
      </dgm:t>
    </dgm:pt>
    <dgm:pt modelId="{343EF3ED-12FD-4EAC-B90A-6A46D5D9B803}">
      <dgm:prSet phldrT="[Text]" custT="1"/>
      <dgm:spPr/>
      <dgm:t>
        <a:bodyPr/>
        <a:lstStyle/>
        <a:p>
          <a:pPr>
            <a:lnSpc>
              <a:spcPct val="90000"/>
            </a:lnSpc>
          </a:pPr>
          <a:r>
            <a:rPr lang="en-US" sz="1600" b="1" dirty="0"/>
            <a:t>Quantum Annealing</a:t>
          </a:r>
          <a:endParaRPr lang="en-IN" sz="1600" b="1" dirty="0"/>
        </a:p>
      </dgm:t>
    </dgm:pt>
    <dgm:pt modelId="{201A5393-2EE6-4851-90B3-606C5A8B4018}" type="parTrans" cxnId="{76C5014B-0460-4CAA-BA29-204441F15C87}">
      <dgm:prSet/>
      <dgm:spPr/>
      <dgm:t>
        <a:bodyPr/>
        <a:lstStyle/>
        <a:p>
          <a:endParaRPr lang="en-IN"/>
        </a:p>
      </dgm:t>
    </dgm:pt>
    <dgm:pt modelId="{527EA710-A829-4A8C-B6E5-79580752AF0A}" type="sibTrans" cxnId="{76C5014B-0460-4CAA-BA29-204441F15C87}">
      <dgm:prSet/>
      <dgm:spPr/>
      <dgm:t>
        <a:bodyPr/>
        <a:lstStyle/>
        <a:p>
          <a:endParaRPr lang="en-IN"/>
        </a:p>
      </dgm:t>
    </dgm:pt>
    <dgm:pt modelId="{EB03037F-952C-4F53-BBC1-9A371365D236}">
      <dgm:prSet phldrT="[Text]" custT="1"/>
      <dgm:spPr/>
      <dgm:t>
        <a:bodyPr/>
        <a:lstStyle/>
        <a:p>
          <a:pPr>
            <a:lnSpc>
              <a:spcPct val="90000"/>
            </a:lnSpc>
          </a:pPr>
          <a:r>
            <a:rPr lang="en-IN" sz="1600" b="1" kern="1200" dirty="0"/>
            <a:t>Gate-Based Quantum Computing</a:t>
          </a:r>
          <a:endParaRPr lang="en-IN" sz="1600" b="1" kern="1200" dirty="0">
            <a:latin typeface="Graphik"/>
            <a:ea typeface="+mn-ea"/>
            <a:cs typeface="+mn-cs"/>
          </a:endParaRPr>
        </a:p>
      </dgm:t>
    </dgm:pt>
    <dgm:pt modelId="{0312D4C1-29F4-4E74-8A63-D592607531FE}" type="parTrans" cxnId="{D80F2FD8-D4C5-48F9-B256-E2F6D62F0C6B}">
      <dgm:prSet/>
      <dgm:spPr/>
      <dgm:t>
        <a:bodyPr/>
        <a:lstStyle/>
        <a:p>
          <a:endParaRPr lang="en-IN"/>
        </a:p>
      </dgm:t>
    </dgm:pt>
    <dgm:pt modelId="{6DA6A73F-9578-436A-8E65-F81D6074D9AE}" type="sibTrans" cxnId="{D80F2FD8-D4C5-48F9-B256-E2F6D62F0C6B}">
      <dgm:prSet/>
      <dgm:spPr/>
      <dgm:t>
        <a:bodyPr/>
        <a:lstStyle/>
        <a:p>
          <a:endParaRPr lang="en-IN"/>
        </a:p>
      </dgm:t>
    </dgm:pt>
    <dgm:pt modelId="{DBD93970-20AE-4EA9-B3B5-016845DB3A2F}">
      <dgm:prSet custT="1"/>
      <dgm:spPr/>
      <dgm:t>
        <a:bodyPr/>
        <a:lstStyle/>
        <a:p>
          <a:pPr>
            <a:lnSpc>
              <a:spcPct val="90000"/>
            </a:lnSpc>
          </a:pPr>
          <a:r>
            <a:rPr lang="en-IN" sz="1600" b="1" kern="1200" dirty="0">
              <a:latin typeface="Graphik"/>
              <a:ea typeface="+mn-ea"/>
              <a:cs typeface="+mn-cs"/>
            </a:rPr>
            <a:t>Analog Simulation</a:t>
          </a:r>
        </a:p>
      </dgm:t>
    </dgm:pt>
    <dgm:pt modelId="{5D9B9CF7-6747-4704-BAED-0D0C1C5AA081}" type="parTrans" cxnId="{6AE1A2AA-FFFC-4F0A-882A-43DFBE371B52}">
      <dgm:prSet/>
      <dgm:spPr/>
      <dgm:t>
        <a:bodyPr/>
        <a:lstStyle/>
        <a:p>
          <a:endParaRPr lang="en-IN"/>
        </a:p>
      </dgm:t>
    </dgm:pt>
    <dgm:pt modelId="{134BB059-FF08-4E20-BA9D-1D1FA3D8BD94}" type="sibTrans" cxnId="{6AE1A2AA-FFFC-4F0A-882A-43DFBE371B52}">
      <dgm:prSet/>
      <dgm:spPr/>
      <dgm:t>
        <a:bodyPr/>
        <a:lstStyle/>
        <a:p>
          <a:endParaRPr lang="en-IN"/>
        </a:p>
      </dgm:t>
    </dgm:pt>
    <dgm:pt modelId="{DDD08B75-004F-4521-8BDA-39CBEFB98687}">
      <dgm:prSet custT="1"/>
      <dgm:spPr/>
      <dgm:t>
        <a:bodyPr/>
        <a:lstStyle/>
        <a:p>
          <a:pPr>
            <a:lnSpc>
              <a:spcPct val="90000"/>
            </a:lnSpc>
          </a:pPr>
          <a:r>
            <a:rPr lang="en-IN" sz="1600" b="1" kern="1200" dirty="0">
              <a:latin typeface="+mj-lt"/>
              <a:ea typeface="+mn-ea"/>
              <a:cs typeface="+mn-cs"/>
            </a:rPr>
            <a:t>Topological Quantum Computing</a:t>
          </a:r>
        </a:p>
      </dgm:t>
    </dgm:pt>
    <dgm:pt modelId="{CE7965F2-48D9-4A9A-8878-5E17ABD734ED}" type="parTrans" cxnId="{A000C607-0B61-4ABB-A540-6D03AEBEC167}">
      <dgm:prSet/>
      <dgm:spPr/>
      <dgm:t>
        <a:bodyPr/>
        <a:lstStyle/>
        <a:p>
          <a:endParaRPr lang="en-IN"/>
        </a:p>
      </dgm:t>
    </dgm:pt>
    <dgm:pt modelId="{9B094D3F-EB30-4E22-8B63-84CFC0EA587C}" type="sibTrans" cxnId="{A000C607-0B61-4ABB-A540-6D03AEBEC167}">
      <dgm:prSet/>
      <dgm:spPr/>
      <dgm:t>
        <a:bodyPr/>
        <a:lstStyle/>
        <a:p>
          <a:endParaRPr lang="en-IN"/>
        </a:p>
      </dgm:t>
    </dgm:pt>
    <dgm:pt modelId="{57A182BA-E8CC-4AA4-A32F-B6293464D14E}">
      <dgm:prSet phldrT="[Text]" custT="1"/>
      <dgm:spPr/>
      <dgm:t>
        <a:bodyPr/>
        <a:lstStyle/>
        <a:p>
          <a:pPr>
            <a:lnSpc>
              <a:spcPct val="150000"/>
            </a:lnSpc>
          </a:pPr>
          <a:r>
            <a:rPr lang="en-US" sz="1400" dirty="0"/>
            <a:t>Specialized for optimization problems.</a:t>
          </a:r>
          <a:endParaRPr lang="en-IN" sz="1400" dirty="0"/>
        </a:p>
      </dgm:t>
    </dgm:pt>
    <dgm:pt modelId="{B1EFCE08-F9BE-40A8-8A42-6A648B1602C6}" type="sibTrans" cxnId="{FA4DB42C-C5B8-40C1-8025-4B27175AF4A1}">
      <dgm:prSet/>
      <dgm:spPr/>
      <dgm:t>
        <a:bodyPr/>
        <a:lstStyle/>
        <a:p>
          <a:endParaRPr lang="en-IN"/>
        </a:p>
      </dgm:t>
    </dgm:pt>
    <dgm:pt modelId="{7A9E613C-779D-4CF2-A687-116D731057F5}" type="parTrans" cxnId="{FA4DB42C-C5B8-40C1-8025-4B27175AF4A1}">
      <dgm:prSet/>
      <dgm:spPr/>
      <dgm:t>
        <a:bodyPr/>
        <a:lstStyle/>
        <a:p>
          <a:endParaRPr lang="en-IN"/>
        </a:p>
      </dgm:t>
    </dgm:pt>
    <dgm:pt modelId="{F528E141-FEB8-41D6-BA73-342B44DDBE6E}">
      <dgm:prSet/>
      <dgm:spPr/>
      <dgm:t>
        <a:bodyPr/>
        <a:lstStyle/>
        <a:p>
          <a:pPr>
            <a:lnSpc>
              <a:spcPct val="90000"/>
            </a:lnSpc>
          </a:pPr>
          <a:endParaRPr lang="en-IN" sz="1200" dirty="0"/>
        </a:p>
      </dgm:t>
    </dgm:pt>
    <dgm:pt modelId="{5E4E939A-4F97-4CFD-9F7B-6EFE11ECC9FF}" type="parTrans" cxnId="{629A1B98-1843-427D-9016-14BF44061AF7}">
      <dgm:prSet/>
      <dgm:spPr/>
      <dgm:t>
        <a:bodyPr/>
        <a:lstStyle/>
        <a:p>
          <a:endParaRPr lang="en-IN"/>
        </a:p>
      </dgm:t>
    </dgm:pt>
    <dgm:pt modelId="{6F3097EB-FD6F-4EF3-8C25-5DE3E361CF62}" type="sibTrans" cxnId="{629A1B98-1843-427D-9016-14BF44061AF7}">
      <dgm:prSet/>
      <dgm:spPr/>
      <dgm:t>
        <a:bodyPr/>
        <a:lstStyle/>
        <a:p>
          <a:endParaRPr lang="en-IN"/>
        </a:p>
      </dgm:t>
    </dgm:pt>
    <dgm:pt modelId="{54268408-1395-4F58-B4CE-49DE003D99C7}">
      <dgm:prSet phldrT="[Text]" custT="1"/>
      <dgm:spPr/>
      <dgm:t>
        <a:bodyPr/>
        <a:lstStyle/>
        <a:p>
          <a:pPr>
            <a:lnSpc>
              <a:spcPct val="150000"/>
            </a:lnSpc>
          </a:pPr>
          <a:r>
            <a:rPr lang="en-US" sz="1400" dirty="0"/>
            <a:t>Finds the lowest energy state of a quantum system.</a:t>
          </a:r>
          <a:endParaRPr lang="en-IN" sz="1400" dirty="0"/>
        </a:p>
      </dgm:t>
    </dgm:pt>
    <dgm:pt modelId="{2B0BDB3D-E946-42EA-A362-5CA3AEC6E66D}" type="parTrans" cxnId="{DCA4A0BF-6F19-4E21-A7FE-4B5FD461EA03}">
      <dgm:prSet/>
      <dgm:spPr/>
      <dgm:t>
        <a:bodyPr/>
        <a:lstStyle/>
        <a:p>
          <a:endParaRPr lang="en-IN"/>
        </a:p>
      </dgm:t>
    </dgm:pt>
    <dgm:pt modelId="{C9FD5D47-2268-4459-A7CF-B03B2AB83A23}" type="sibTrans" cxnId="{DCA4A0BF-6F19-4E21-A7FE-4B5FD461EA03}">
      <dgm:prSet/>
      <dgm:spPr/>
      <dgm:t>
        <a:bodyPr/>
        <a:lstStyle/>
        <a:p>
          <a:endParaRPr lang="en-IN"/>
        </a:p>
      </dgm:t>
    </dgm:pt>
    <dgm:pt modelId="{625F74D2-9A64-4860-9589-4685A9892E9B}">
      <dgm:prSet phldrT="[Text]" custT="1"/>
      <dgm:spPr/>
      <dgm:t>
        <a:bodyPr/>
        <a:lstStyle/>
        <a:p>
          <a:pPr>
            <a:lnSpc>
              <a:spcPct val="150000"/>
            </a:lnSpc>
          </a:pPr>
          <a:r>
            <a:rPr lang="en-US" sz="1400" dirty="0"/>
            <a:t>Involves evolving a quantum system from an initial to a final Hamiltonian.</a:t>
          </a:r>
          <a:endParaRPr lang="en-IN" sz="1400" dirty="0"/>
        </a:p>
      </dgm:t>
    </dgm:pt>
    <dgm:pt modelId="{38BE1328-46F8-4899-A5E8-FBEADB75CE0C}" type="parTrans" cxnId="{17DA21A7-1119-44B7-A7C3-C92EC484323D}">
      <dgm:prSet/>
      <dgm:spPr/>
      <dgm:t>
        <a:bodyPr/>
        <a:lstStyle/>
        <a:p>
          <a:endParaRPr lang="en-IN"/>
        </a:p>
      </dgm:t>
    </dgm:pt>
    <dgm:pt modelId="{DCD7B12E-1290-4A5E-83C1-C16191B9FB8C}" type="sibTrans" cxnId="{17DA21A7-1119-44B7-A7C3-C92EC484323D}">
      <dgm:prSet/>
      <dgm:spPr/>
      <dgm:t>
        <a:bodyPr/>
        <a:lstStyle/>
        <a:p>
          <a:endParaRPr lang="en-IN"/>
        </a:p>
      </dgm:t>
    </dgm:pt>
    <dgm:pt modelId="{CFE5BD6C-C219-4217-B378-66FF449962AD}">
      <dgm:prSet custT="1"/>
      <dgm:spPr/>
      <dgm:t>
        <a:bodyPr/>
        <a:lstStyle/>
        <a:p>
          <a:pPr>
            <a:lnSpc>
              <a:spcPct val="150000"/>
            </a:lnSpc>
          </a:pPr>
          <a:r>
            <a:rPr lang="pt-BR" sz="1400" kern="1200" dirty="0"/>
            <a:t>Utilizes quantum gates to manipulate qubits.</a:t>
          </a:r>
          <a:endParaRPr lang="en-IN" sz="1400" kern="1200" dirty="0"/>
        </a:p>
      </dgm:t>
    </dgm:pt>
    <dgm:pt modelId="{1B33D633-3872-407D-AEF6-B5008B9E2039}" type="parTrans" cxnId="{2637CE2B-6370-4485-9081-8B48104A7A99}">
      <dgm:prSet/>
      <dgm:spPr/>
      <dgm:t>
        <a:bodyPr/>
        <a:lstStyle/>
        <a:p>
          <a:endParaRPr lang="en-IN"/>
        </a:p>
      </dgm:t>
    </dgm:pt>
    <dgm:pt modelId="{8558E5BE-FF90-4126-96E1-1A2574A9CB43}" type="sibTrans" cxnId="{2637CE2B-6370-4485-9081-8B48104A7A99}">
      <dgm:prSet/>
      <dgm:spPr/>
      <dgm:t>
        <a:bodyPr/>
        <a:lstStyle/>
        <a:p>
          <a:endParaRPr lang="en-IN"/>
        </a:p>
      </dgm:t>
    </dgm:pt>
    <dgm:pt modelId="{B581DF61-3CE8-468F-8C4C-636961B499E6}">
      <dgm:prSet custT="1"/>
      <dgm:spPr/>
      <dgm:t>
        <a:bodyPr/>
        <a:lstStyle/>
        <a:p>
          <a:pPr>
            <a:lnSpc>
              <a:spcPct val="150000"/>
            </a:lnSpc>
          </a:pPr>
          <a:endParaRPr lang="en-IN" sz="1400" kern="1200" dirty="0"/>
        </a:p>
      </dgm:t>
    </dgm:pt>
    <dgm:pt modelId="{6F4CCBF6-5534-48DE-8F0E-0FD9684235E4}" type="parTrans" cxnId="{493819CE-B514-4A71-B923-6EEA7752445F}">
      <dgm:prSet/>
      <dgm:spPr/>
      <dgm:t>
        <a:bodyPr/>
        <a:lstStyle/>
        <a:p>
          <a:endParaRPr lang="en-IN"/>
        </a:p>
      </dgm:t>
    </dgm:pt>
    <dgm:pt modelId="{8B0A4825-2C1F-4E5F-823E-64072FC989C9}" type="sibTrans" cxnId="{493819CE-B514-4A71-B923-6EEA7752445F}">
      <dgm:prSet/>
      <dgm:spPr/>
      <dgm:t>
        <a:bodyPr/>
        <a:lstStyle/>
        <a:p>
          <a:endParaRPr lang="en-IN"/>
        </a:p>
      </dgm:t>
    </dgm:pt>
    <dgm:pt modelId="{7BEB0EAA-AA5D-4376-A91E-5F1D75661151}">
      <dgm:prSet custT="1"/>
      <dgm:spPr/>
      <dgm:t>
        <a:bodyPr/>
        <a:lstStyle/>
        <a:p>
          <a:pPr>
            <a:lnSpc>
              <a:spcPct val="150000"/>
            </a:lnSpc>
          </a:pPr>
          <a:r>
            <a:rPr lang="en-US" sz="1400" kern="1200" dirty="0"/>
            <a:t>Allows for the execution of quantum circuits and quantum algorithms.</a:t>
          </a:r>
          <a:endParaRPr lang="en-IN" sz="1400" kern="1200" dirty="0"/>
        </a:p>
      </dgm:t>
    </dgm:pt>
    <dgm:pt modelId="{0429AE4C-1CD8-416B-8DB4-C6E56B7EB6A2}" type="parTrans" cxnId="{E5421177-8E99-442F-BB42-17FFD09E5856}">
      <dgm:prSet/>
      <dgm:spPr/>
      <dgm:t>
        <a:bodyPr/>
        <a:lstStyle/>
        <a:p>
          <a:endParaRPr lang="en-IN"/>
        </a:p>
      </dgm:t>
    </dgm:pt>
    <dgm:pt modelId="{42F60D54-A9CE-4B4F-8F98-90E35A2B2F97}" type="sibTrans" cxnId="{E5421177-8E99-442F-BB42-17FFD09E5856}">
      <dgm:prSet/>
      <dgm:spPr/>
      <dgm:t>
        <a:bodyPr/>
        <a:lstStyle/>
        <a:p>
          <a:endParaRPr lang="en-IN"/>
        </a:p>
      </dgm:t>
    </dgm:pt>
    <dgm:pt modelId="{90EAE699-4A5F-44CF-BF7E-E7389598140E}">
      <dgm:prSet custT="1"/>
      <dgm:spPr/>
      <dgm:t>
        <a:bodyPr/>
        <a:lstStyle/>
        <a:p>
          <a:pPr>
            <a:lnSpc>
              <a:spcPct val="150000"/>
            </a:lnSpc>
          </a:pPr>
          <a:r>
            <a:rPr lang="fr-FR" sz="1400" kern="1200" dirty="0"/>
            <a:t>Represents quantum information in superposition states.</a:t>
          </a:r>
          <a:endParaRPr lang="en-IN" sz="1400" kern="1200" dirty="0"/>
        </a:p>
      </dgm:t>
    </dgm:pt>
    <dgm:pt modelId="{EF8B4139-581F-404D-8EEF-19A845A71438}" type="parTrans" cxnId="{FA3B4698-A72A-41CB-8222-31384437B64C}">
      <dgm:prSet/>
      <dgm:spPr/>
      <dgm:t>
        <a:bodyPr/>
        <a:lstStyle/>
        <a:p>
          <a:endParaRPr lang="en-IN"/>
        </a:p>
      </dgm:t>
    </dgm:pt>
    <dgm:pt modelId="{B956D695-AF86-4585-B21E-366F7CCA39DC}" type="sibTrans" cxnId="{FA3B4698-A72A-41CB-8222-31384437B64C}">
      <dgm:prSet/>
      <dgm:spPr/>
      <dgm:t>
        <a:bodyPr/>
        <a:lstStyle/>
        <a:p>
          <a:endParaRPr lang="en-IN"/>
        </a:p>
      </dgm:t>
    </dgm:pt>
    <dgm:pt modelId="{6BB4B2DB-EE4E-4C20-B82B-FBA49D5EDF35}">
      <dgm:prSet custT="1"/>
      <dgm:spPr/>
      <dgm:t>
        <a:bodyPr/>
        <a:lstStyle/>
        <a:p>
          <a:pPr>
            <a:lnSpc>
              <a:spcPct val="150000"/>
            </a:lnSpc>
            <a:buFont typeface="Arial" panose="020B0604020202020204" pitchFamily="34" charset="0"/>
            <a:buChar char="•"/>
          </a:pPr>
          <a:r>
            <a:rPr lang="en-US" sz="1400" b="0" i="0" kern="1200" dirty="0">
              <a:latin typeface="+mj-lt"/>
            </a:rPr>
            <a:t>Model based on topological qubits.</a:t>
          </a:r>
          <a:endParaRPr lang="en-IN" sz="1400" kern="1200" dirty="0">
            <a:latin typeface="+mj-lt"/>
          </a:endParaRPr>
        </a:p>
      </dgm:t>
    </dgm:pt>
    <dgm:pt modelId="{CE357B74-68B8-495F-885D-165B7634B7CC}" type="parTrans" cxnId="{A1C4B0A3-022F-4984-A137-2B3B36E79D5A}">
      <dgm:prSet/>
      <dgm:spPr/>
      <dgm:t>
        <a:bodyPr/>
        <a:lstStyle/>
        <a:p>
          <a:endParaRPr lang="en-IN"/>
        </a:p>
      </dgm:t>
    </dgm:pt>
    <dgm:pt modelId="{1DB24F5B-12B8-41B2-A366-B909A827D5CB}" type="sibTrans" cxnId="{A1C4B0A3-022F-4984-A137-2B3B36E79D5A}">
      <dgm:prSet/>
      <dgm:spPr/>
      <dgm:t>
        <a:bodyPr/>
        <a:lstStyle/>
        <a:p>
          <a:endParaRPr lang="en-IN"/>
        </a:p>
      </dgm:t>
    </dgm:pt>
    <dgm:pt modelId="{8DAF9F04-AB3C-4AE3-9596-93BC4F94902C}">
      <dgm:prSet custT="1"/>
      <dgm:spPr/>
      <dgm:t>
        <a:bodyPr/>
        <a:lstStyle/>
        <a:p>
          <a:pPr>
            <a:lnSpc>
              <a:spcPct val="150000"/>
            </a:lnSpc>
            <a:buFont typeface="Arial" panose="020B0604020202020204" pitchFamily="34" charset="0"/>
            <a:buChar char="•"/>
          </a:pPr>
          <a:r>
            <a:rPr lang="en-US" sz="1400" b="0" i="0" kern="1200" dirty="0">
              <a:latin typeface="+mj-lt"/>
            </a:rPr>
            <a:t>Aims to achieve fault-tolerant quantum computing.</a:t>
          </a:r>
        </a:p>
      </dgm:t>
    </dgm:pt>
    <dgm:pt modelId="{C86DF097-8EAE-438B-B449-0EB6AA5813C0}" type="parTrans" cxnId="{B0A51239-2F48-468C-8D57-53BC26B0A990}">
      <dgm:prSet/>
      <dgm:spPr/>
      <dgm:t>
        <a:bodyPr/>
        <a:lstStyle/>
        <a:p>
          <a:endParaRPr lang="en-IN"/>
        </a:p>
      </dgm:t>
    </dgm:pt>
    <dgm:pt modelId="{988C0320-FA24-46DF-A08E-DDE6C80D3BC8}" type="sibTrans" cxnId="{B0A51239-2F48-468C-8D57-53BC26B0A990}">
      <dgm:prSet/>
      <dgm:spPr/>
      <dgm:t>
        <a:bodyPr/>
        <a:lstStyle/>
        <a:p>
          <a:endParaRPr lang="en-IN"/>
        </a:p>
      </dgm:t>
    </dgm:pt>
    <dgm:pt modelId="{8FECAC4E-6B3E-40F3-B549-36A2F3D84D36}">
      <dgm:prSet custT="1"/>
      <dgm:spPr/>
      <dgm:t>
        <a:bodyPr/>
        <a:lstStyle/>
        <a:p>
          <a:pPr>
            <a:lnSpc>
              <a:spcPct val="150000"/>
            </a:lnSpc>
            <a:buFont typeface="Arial" panose="020B0604020202020204" pitchFamily="34" charset="0"/>
            <a:buChar char="•"/>
          </a:pPr>
          <a:r>
            <a:rPr lang="en-IN" sz="1400" b="0" i="0" kern="1200" dirty="0">
              <a:latin typeface="+mj-lt"/>
            </a:rPr>
            <a:t>Relies on exotic particles like non-abelian </a:t>
          </a:r>
          <a:r>
            <a:rPr lang="en-IN" sz="1400" b="0" i="0" kern="1200" dirty="0" err="1">
              <a:latin typeface="+mj-lt"/>
            </a:rPr>
            <a:t>anyons</a:t>
          </a:r>
          <a:r>
            <a:rPr lang="en-IN" sz="1400" b="0" i="0" kern="1200" dirty="0">
              <a:latin typeface="+mj-lt"/>
            </a:rPr>
            <a:t>.</a:t>
          </a:r>
        </a:p>
      </dgm:t>
    </dgm:pt>
    <dgm:pt modelId="{17BECF88-B6E1-4708-B6E3-0D73F3F4B7C0}" type="parTrans" cxnId="{DE997F3B-7DE3-4C8F-A089-76F10C3D6E86}">
      <dgm:prSet/>
      <dgm:spPr/>
      <dgm:t>
        <a:bodyPr/>
        <a:lstStyle/>
        <a:p>
          <a:endParaRPr lang="en-IN"/>
        </a:p>
      </dgm:t>
    </dgm:pt>
    <dgm:pt modelId="{8E240B2E-6626-4654-A34E-048611E1890B}" type="sibTrans" cxnId="{DE997F3B-7DE3-4C8F-A089-76F10C3D6E86}">
      <dgm:prSet/>
      <dgm:spPr/>
      <dgm:t>
        <a:bodyPr/>
        <a:lstStyle/>
        <a:p>
          <a:endParaRPr lang="en-IN"/>
        </a:p>
      </dgm:t>
    </dgm:pt>
    <dgm:pt modelId="{243DFAC7-0F8B-4618-9208-24C5AA5F5DF6}">
      <dgm:prSet custT="1"/>
      <dgm:spPr/>
      <dgm:t>
        <a:bodyPr/>
        <a:lstStyle/>
        <a:p>
          <a:pPr>
            <a:lnSpc>
              <a:spcPct val="150000"/>
            </a:lnSpc>
          </a:pPr>
          <a:r>
            <a:rPr lang="en-US" sz="1400" kern="1200" dirty="0">
              <a:latin typeface="Graphik"/>
              <a:ea typeface="+mn-ea"/>
              <a:cs typeface="+mn-cs"/>
            </a:rPr>
            <a:t>A quantum system directly models the behavior of another quantum system.</a:t>
          </a:r>
          <a:endParaRPr lang="en-IN" sz="1400" kern="1200" dirty="0">
            <a:latin typeface="Graphik"/>
            <a:ea typeface="+mn-ea"/>
            <a:cs typeface="+mn-cs"/>
          </a:endParaRPr>
        </a:p>
      </dgm:t>
    </dgm:pt>
    <dgm:pt modelId="{DCEACCB1-BA1E-4E50-864E-67423E0E539F}" type="parTrans" cxnId="{8810CD5F-738E-4E41-85F3-0168D28FDA26}">
      <dgm:prSet/>
      <dgm:spPr/>
      <dgm:t>
        <a:bodyPr/>
        <a:lstStyle/>
        <a:p>
          <a:endParaRPr lang="en-IN"/>
        </a:p>
      </dgm:t>
    </dgm:pt>
    <dgm:pt modelId="{3CE4E551-427D-40A4-A371-8910A5232738}" type="sibTrans" cxnId="{8810CD5F-738E-4E41-85F3-0168D28FDA26}">
      <dgm:prSet/>
      <dgm:spPr/>
      <dgm:t>
        <a:bodyPr/>
        <a:lstStyle/>
        <a:p>
          <a:endParaRPr lang="en-IN"/>
        </a:p>
      </dgm:t>
    </dgm:pt>
    <dgm:pt modelId="{FB7BDC48-473B-4027-8329-53F910D2F193}">
      <dgm:prSet custT="1"/>
      <dgm:spPr/>
      <dgm:t>
        <a:bodyPr/>
        <a:lstStyle/>
        <a:p>
          <a:pPr>
            <a:lnSpc>
              <a:spcPct val="150000"/>
            </a:lnSpc>
          </a:pPr>
          <a:r>
            <a:rPr lang="en-US" sz="1400" kern="1200" dirty="0">
              <a:latin typeface="Graphik"/>
              <a:ea typeface="+mn-ea"/>
              <a:cs typeface="+mn-cs"/>
            </a:rPr>
            <a:t>It's like having one quantum system mirror the actions of another for specialized simulations.</a:t>
          </a:r>
          <a:endParaRPr lang="en-IN" sz="1400" kern="1200" dirty="0">
            <a:latin typeface="Graphik"/>
            <a:ea typeface="+mn-ea"/>
            <a:cs typeface="+mn-cs"/>
          </a:endParaRPr>
        </a:p>
      </dgm:t>
    </dgm:pt>
    <dgm:pt modelId="{2EB76898-A32A-4E6C-A46C-0538CC5642B9}" type="parTrans" cxnId="{6B4C45DF-89F3-49A0-A3B7-EBA6BFD9B38A}">
      <dgm:prSet/>
      <dgm:spPr/>
      <dgm:t>
        <a:bodyPr/>
        <a:lstStyle/>
        <a:p>
          <a:endParaRPr lang="en-IN"/>
        </a:p>
      </dgm:t>
    </dgm:pt>
    <dgm:pt modelId="{E3A792C3-3396-4A1C-8BD8-49B75D6952DF}" type="sibTrans" cxnId="{6B4C45DF-89F3-49A0-A3B7-EBA6BFD9B38A}">
      <dgm:prSet/>
      <dgm:spPr/>
      <dgm:t>
        <a:bodyPr/>
        <a:lstStyle/>
        <a:p>
          <a:endParaRPr lang="en-IN"/>
        </a:p>
      </dgm:t>
    </dgm:pt>
    <dgm:pt modelId="{83903F9A-1EB9-49AE-B2E7-E0792D61B8CB}">
      <dgm:prSet custT="1"/>
      <dgm:spPr/>
      <dgm:t>
        <a:bodyPr/>
        <a:lstStyle/>
        <a:p>
          <a:pPr>
            <a:lnSpc>
              <a:spcPct val="150000"/>
            </a:lnSpc>
          </a:pPr>
          <a:endParaRPr lang="en-IN" sz="1300" kern="1200" dirty="0"/>
        </a:p>
      </dgm:t>
    </dgm:pt>
    <dgm:pt modelId="{1AE9C5B6-B98D-4E98-AFBF-A7B717E5DF36}" type="parTrans" cxnId="{BE210FD1-038A-42DD-9E2E-EF1FF7D32500}">
      <dgm:prSet/>
      <dgm:spPr/>
      <dgm:t>
        <a:bodyPr/>
        <a:lstStyle/>
        <a:p>
          <a:endParaRPr lang="en-IN"/>
        </a:p>
      </dgm:t>
    </dgm:pt>
    <dgm:pt modelId="{90A4431B-32A9-42DD-9E46-2E38FBD6481D}" type="sibTrans" cxnId="{BE210FD1-038A-42DD-9E2E-EF1FF7D32500}">
      <dgm:prSet/>
      <dgm:spPr/>
      <dgm:t>
        <a:bodyPr/>
        <a:lstStyle/>
        <a:p>
          <a:endParaRPr lang="en-IN"/>
        </a:p>
      </dgm:t>
    </dgm:pt>
    <dgm:pt modelId="{3B8A1AA0-0ED4-4269-BE69-6F487FF13421}" type="pres">
      <dgm:prSet presAssocID="{D4444E89-9F78-4D44-BD68-F6F6279A35B4}" presName="Name0" presStyleCnt="0">
        <dgm:presLayoutVars>
          <dgm:dir/>
          <dgm:resizeHandles val="exact"/>
        </dgm:presLayoutVars>
      </dgm:prSet>
      <dgm:spPr/>
    </dgm:pt>
    <dgm:pt modelId="{5808FD6C-8A0F-4CD7-96DD-55A08AF14743}" type="pres">
      <dgm:prSet presAssocID="{343EF3ED-12FD-4EAC-B90A-6A46D5D9B803}" presName="node" presStyleLbl="node1" presStyleIdx="0" presStyleCnt="4">
        <dgm:presLayoutVars>
          <dgm:bulletEnabled val="1"/>
        </dgm:presLayoutVars>
      </dgm:prSet>
      <dgm:spPr/>
    </dgm:pt>
    <dgm:pt modelId="{D3F64906-41B1-4806-980C-FE19817478D8}" type="pres">
      <dgm:prSet presAssocID="{527EA710-A829-4A8C-B6E5-79580752AF0A}" presName="sibTrans" presStyleCnt="0"/>
      <dgm:spPr/>
    </dgm:pt>
    <dgm:pt modelId="{7D8C40A5-99C3-4825-80D3-3221436D59EA}" type="pres">
      <dgm:prSet presAssocID="{EB03037F-952C-4F53-BBC1-9A371365D236}" presName="node" presStyleLbl="node1" presStyleIdx="1" presStyleCnt="4" custLinFactNeighborX="1" custLinFactNeighborY="220">
        <dgm:presLayoutVars>
          <dgm:bulletEnabled val="1"/>
        </dgm:presLayoutVars>
      </dgm:prSet>
      <dgm:spPr/>
    </dgm:pt>
    <dgm:pt modelId="{876CDB24-537C-4AD6-900A-05E690B3CE75}" type="pres">
      <dgm:prSet presAssocID="{6DA6A73F-9578-436A-8E65-F81D6074D9AE}" presName="sibTrans" presStyleCnt="0"/>
      <dgm:spPr/>
    </dgm:pt>
    <dgm:pt modelId="{8B66C273-3FB9-465B-AED4-0BC32225C955}" type="pres">
      <dgm:prSet presAssocID="{DBD93970-20AE-4EA9-B3B5-016845DB3A2F}" presName="node" presStyleLbl="node1" presStyleIdx="2" presStyleCnt="4">
        <dgm:presLayoutVars>
          <dgm:bulletEnabled val="1"/>
        </dgm:presLayoutVars>
      </dgm:prSet>
      <dgm:spPr/>
    </dgm:pt>
    <dgm:pt modelId="{E7672989-2830-4478-8DD5-80AC41B5DD22}" type="pres">
      <dgm:prSet presAssocID="{134BB059-FF08-4E20-BA9D-1D1FA3D8BD94}" presName="sibTrans" presStyleCnt="0"/>
      <dgm:spPr/>
    </dgm:pt>
    <dgm:pt modelId="{C9BB5D48-1660-44E9-8B70-54B3A05EE51D}" type="pres">
      <dgm:prSet presAssocID="{DDD08B75-004F-4521-8BDA-39CBEFB98687}" presName="node" presStyleLbl="node1" presStyleIdx="3" presStyleCnt="4">
        <dgm:presLayoutVars>
          <dgm:bulletEnabled val="1"/>
        </dgm:presLayoutVars>
      </dgm:prSet>
      <dgm:spPr/>
    </dgm:pt>
  </dgm:ptLst>
  <dgm:cxnLst>
    <dgm:cxn modelId="{A000C607-0B61-4ABB-A540-6D03AEBEC167}" srcId="{D4444E89-9F78-4D44-BD68-F6F6279A35B4}" destId="{DDD08B75-004F-4521-8BDA-39CBEFB98687}" srcOrd="3" destOrd="0" parTransId="{CE7965F2-48D9-4A9A-8878-5E17ABD734ED}" sibTransId="{9B094D3F-EB30-4E22-8B63-84CFC0EA587C}"/>
    <dgm:cxn modelId="{2637CE2B-6370-4485-9081-8B48104A7A99}" srcId="{EB03037F-952C-4F53-BBC1-9A371365D236}" destId="{CFE5BD6C-C219-4217-B378-66FF449962AD}" srcOrd="0" destOrd="0" parTransId="{1B33D633-3872-407D-AEF6-B5008B9E2039}" sibTransId="{8558E5BE-FF90-4126-96E1-1A2574A9CB43}"/>
    <dgm:cxn modelId="{EDBDFC2B-1A15-420E-ABA5-98AA3E72E903}" type="presOf" srcId="{DBD93970-20AE-4EA9-B3B5-016845DB3A2F}" destId="{8B66C273-3FB9-465B-AED4-0BC32225C955}" srcOrd="0" destOrd="0" presId="urn:microsoft.com/office/officeart/2005/8/layout/hList6"/>
    <dgm:cxn modelId="{FA4DB42C-C5B8-40C1-8025-4B27175AF4A1}" srcId="{343EF3ED-12FD-4EAC-B90A-6A46D5D9B803}" destId="{57A182BA-E8CC-4AA4-A32F-B6293464D14E}" srcOrd="0" destOrd="0" parTransId="{7A9E613C-779D-4CF2-A687-116D731057F5}" sibTransId="{B1EFCE08-F9BE-40A8-8A42-6A648B1602C6}"/>
    <dgm:cxn modelId="{85831B33-FD6D-4AE3-8997-72CDF8A39879}" type="presOf" srcId="{243DFAC7-0F8B-4618-9208-24C5AA5F5DF6}" destId="{8B66C273-3FB9-465B-AED4-0BC32225C955}" srcOrd="0" destOrd="1" presId="urn:microsoft.com/office/officeart/2005/8/layout/hList6"/>
    <dgm:cxn modelId="{B0A51239-2F48-468C-8D57-53BC26B0A990}" srcId="{DDD08B75-004F-4521-8BDA-39CBEFB98687}" destId="{8DAF9F04-AB3C-4AE3-9596-93BC4F94902C}" srcOrd="1" destOrd="0" parTransId="{C86DF097-8EAE-438B-B449-0EB6AA5813C0}" sibTransId="{988C0320-FA24-46DF-A08E-DDE6C80D3BC8}"/>
    <dgm:cxn modelId="{DE997F3B-7DE3-4C8F-A089-76F10C3D6E86}" srcId="{DDD08B75-004F-4521-8BDA-39CBEFB98687}" destId="{8FECAC4E-6B3E-40F3-B549-36A2F3D84D36}" srcOrd="2" destOrd="0" parTransId="{17BECF88-B6E1-4708-B6E3-0D73F3F4B7C0}" sibTransId="{8E240B2E-6626-4654-A34E-048611E1890B}"/>
    <dgm:cxn modelId="{D54EDB5B-E11A-49A7-BE48-230989A4E175}" type="presOf" srcId="{EB03037F-952C-4F53-BBC1-9A371365D236}" destId="{7D8C40A5-99C3-4825-80D3-3221436D59EA}" srcOrd="0" destOrd="0" presId="urn:microsoft.com/office/officeart/2005/8/layout/hList6"/>
    <dgm:cxn modelId="{60B1745D-8E76-4FE7-9A1C-873322FEA9EC}" type="presOf" srcId="{625F74D2-9A64-4860-9589-4685A9892E9B}" destId="{5808FD6C-8A0F-4CD7-96DD-55A08AF14743}" srcOrd="0" destOrd="3" presId="urn:microsoft.com/office/officeart/2005/8/layout/hList6"/>
    <dgm:cxn modelId="{8810CD5F-738E-4E41-85F3-0168D28FDA26}" srcId="{DBD93970-20AE-4EA9-B3B5-016845DB3A2F}" destId="{243DFAC7-0F8B-4618-9208-24C5AA5F5DF6}" srcOrd="0" destOrd="0" parTransId="{DCEACCB1-BA1E-4E50-864E-67423E0E539F}" sibTransId="{3CE4E551-427D-40A4-A371-8910A5232738}"/>
    <dgm:cxn modelId="{D78B4264-5C38-48ED-8E8E-712C55929924}" type="presOf" srcId="{6BB4B2DB-EE4E-4C20-B82B-FBA49D5EDF35}" destId="{C9BB5D48-1660-44E9-8B70-54B3A05EE51D}" srcOrd="0" destOrd="1" presId="urn:microsoft.com/office/officeart/2005/8/layout/hList6"/>
    <dgm:cxn modelId="{76C5014B-0460-4CAA-BA29-204441F15C87}" srcId="{D4444E89-9F78-4D44-BD68-F6F6279A35B4}" destId="{343EF3ED-12FD-4EAC-B90A-6A46D5D9B803}" srcOrd="0" destOrd="0" parTransId="{201A5393-2EE6-4851-90B3-606C5A8B4018}" sibTransId="{527EA710-A829-4A8C-B6E5-79580752AF0A}"/>
    <dgm:cxn modelId="{5285F150-AFDD-4ACE-9B18-411E35B8ACDC}" type="presOf" srcId="{DDD08B75-004F-4521-8BDA-39CBEFB98687}" destId="{C9BB5D48-1660-44E9-8B70-54B3A05EE51D}" srcOrd="0" destOrd="0" presId="urn:microsoft.com/office/officeart/2005/8/layout/hList6"/>
    <dgm:cxn modelId="{38652654-E726-4155-A1AE-25C92B9FBE89}" type="presOf" srcId="{83903F9A-1EB9-49AE-B2E7-E0792D61B8CB}" destId="{8B66C273-3FB9-465B-AED4-0BC32225C955}" srcOrd="0" destOrd="3" presId="urn:microsoft.com/office/officeart/2005/8/layout/hList6"/>
    <dgm:cxn modelId="{015D9A76-E5AA-4950-9B92-6EB087DE6831}" type="presOf" srcId="{8FECAC4E-6B3E-40F3-B549-36A2F3D84D36}" destId="{C9BB5D48-1660-44E9-8B70-54B3A05EE51D}" srcOrd="0" destOrd="3" presId="urn:microsoft.com/office/officeart/2005/8/layout/hList6"/>
    <dgm:cxn modelId="{E5421177-8E99-442F-BB42-17FFD09E5856}" srcId="{EB03037F-952C-4F53-BBC1-9A371365D236}" destId="{7BEB0EAA-AA5D-4376-A91E-5F1D75661151}" srcOrd="2" destOrd="0" parTransId="{0429AE4C-1CD8-416B-8DB4-C6E56B7EB6A2}" sibTransId="{42F60D54-A9CE-4B4F-8F98-90E35A2B2F97}"/>
    <dgm:cxn modelId="{4FCFE497-B070-4C8A-B274-4DF461CD05B8}" type="presOf" srcId="{8DAF9F04-AB3C-4AE3-9596-93BC4F94902C}" destId="{C9BB5D48-1660-44E9-8B70-54B3A05EE51D}" srcOrd="0" destOrd="2" presId="urn:microsoft.com/office/officeart/2005/8/layout/hList6"/>
    <dgm:cxn modelId="{629A1B98-1843-427D-9016-14BF44061AF7}" srcId="{343EF3ED-12FD-4EAC-B90A-6A46D5D9B803}" destId="{F528E141-FEB8-41D6-BA73-342B44DDBE6E}" srcOrd="3" destOrd="0" parTransId="{5E4E939A-4F97-4CFD-9F7B-6EFE11ECC9FF}" sibTransId="{6F3097EB-FD6F-4EF3-8C25-5DE3E361CF62}"/>
    <dgm:cxn modelId="{FA3B4698-A72A-41CB-8222-31384437B64C}" srcId="{EB03037F-952C-4F53-BBC1-9A371365D236}" destId="{90EAE699-4A5F-44CF-BF7E-E7389598140E}" srcOrd="1" destOrd="0" parTransId="{EF8B4139-581F-404D-8EEF-19A845A71438}" sibTransId="{B956D695-AF86-4585-B21E-366F7CCA39DC}"/>
    <dgm:cxn modelId="{7453789B-A6B7-49AF-B35A-4B4EAB309D8C}" type="presOf" srcId="{90EAE699-4A5F-44CF-BF7E-E7389598140E}" destId="{7D8C40A5-99C3-4825-80D3-3221436D59EA}" srcOrd="0" destOrd="2" presId="urn:microsoft.com/office/officeart/2005/8/layout/hList6"/>
    <dgm:cxn modelId="{C04BD7A2-FAE8-45AC-ABF1-6ADC07B0EAD3}" type="presOf" srcId="{CFE5BD6C-C219-4217-B378-66FF449962AD}" destId="{7D8C40A5-99C3-4825-80D3-3221436D59EA}" srcOrd="0" destOrd="1" presId="urn:microsoft.com/office/officeart/2005/8/layout/hList6"/>
    <dgm:cxn modelId="{A1C4B0A3-022F-4984-A137-2B3B36E79D5A}" srcId="{DDD08B75-004F-4521-8BDA-39CBEFB98687}" destId="{6BB4B2DB-EE4E-4C20-B82B-FBA49D5EDF35}" srcOrd="0" destOrd="0" parTransId="{CE357B74-68B8-495F-885D-165B7634B7CC}" sibTransId="{1DB24F5B-12B8-41B2-A366-B909A827D5CB}"/>
    <dgm:cxn modelId="{17DA21A7-1119-44B7-A7C3-C92EC484323D}" srcId="{343EF3ED-12FD-4EAC-B90A-6A46D5D9B803}" destId="{625F74D2-9A64-4860-9589-4685A9892E9B}" srcOrd="2" destOrd="0" parTransId="{38BE1328-46F8-4899-A5E8-FBEADB75CE0C}" sibTransId="{DCD7B12E-1290-4A5E-83C1-C16191B9FB8C}"/>
    <dgm:cxn modelId="{6AE1A2AA-FFFC-4F0A-882A-43DFBE371B52}" srcId="{D4444E89-9F78-4D44-BD68-F6F6279A35B4}" destId="{DBD93970-20AE-4EA9-B3B5-016845DB3A2F}" srcOrd="2" destOrd="0" parTransId="{5D9B9CF7-6747-4704-BAED-0D0C1C5AA081}" sibTransId="{134BB059-FF08-4E20-BA9D-1D1FA3D8BD94}"/>
    <dgm:cxn modelId="{F684E5B1-0365-4C15-8DA7-C2B0B03C41D0}" type="presOf" srcId="{7BEB0EAA-AA5D-4376-A91E-5F1D75661151}" destId="{7D8C40A5-99C3-4825-80D3-3221436D59EA}" srcOrd="0" destOrd="3" presId="urn:microsoft.com/office/officeart/2005/8/layout/hList6"/>
    <dgm:cxn modelId="{DCA4A0BF-6F19-4E21-A7FE-4B5FD461EA03}" srcId="{343EF3ED-12FD-4EAC-B90A-6A46D5D9B803}" destId="{54268408-1395-4F58-B4CE-49DE003D99C7}" srcOrd="1" destOrd="0" parTransId="{2B0BDB3D-E946-42EA-A362-5CA3AEC6E66D}" sibTransId="{C9FD5D47-2268-4459-A7CF-B03B2AB83A23}"/>
    <dgm:cxn modelId="{493819CE-B514-4A71-B923-6EEA7752445F}" srcId="{EB03037F-952C-4F53-BBC1-9A371365D236}" destId="{B581DF61-3CE8-468F-8C4C-636961B499E6}" srcOrd="3" destOrd="0" parTransId="{6F4CCBF6-5534-48DE-8F0E-0FD9684235E4}" sibTransId="{8B0A4825-2C1F-4E5F-823E-64072FC989C9}"/>
    <dgm:cxn modelId="{813256D0-4684-4698-B4D7-905034658358}" type="presOf" srcId="{343EF3ED-12FD-4EAC-B90A-6A46D5D9B803}" destId="{5808FD6C-8A0F-4CD7-96DD-55A08AF14743}" srcOrd="0" destOrd="0" presId="urn:microsoft.com/office/officeart/2005/8/layout/hList6"/>
    <dgm:cxn modelId="{BE210FD1-038A-42DD-9E2E-EF1FF7D32500}" srcId="{DBD93970-20AE-4EA9-B3B5-016845DB3A2F}" destId="{83903F9A-1EB9-49AE-B2E7-E0792D61B8CB}" srcOrd="2" destOrd="0" parTransId="{1AE9C5B6-B98D-4E98-AFBF-A7B717E5DF36}" sibTransId="{90A4431B-32A9-42DD-9E46-2E38FBD6481D}"/>
    <dgm:cxn modelId="{D80F2FD8-D4C5-48F9-B256-E2F6D62F0C6B}" srcId="{D4444E89-9F78-4D44-BD68-F6F6279A35B4}" destId="{EB03037F-952C-4F53-BBC1-9A371365D236}" srcOrd="1" destOrd="0" parTransId="{0312D4C1-29F4-4E74-8A63-D592607531FE}" sibTransId="{6DA6A73F-9578-436A-8E65-F81D6074D9AE}"/>
    <dgm:cxn modelId="{3ABC68DE-5621-4134-9DC7-0293B8BA0933}" type="presOf" srcId="{54268408-1395-4F58-B4CE-49DE003D99C7}" destId="{5808FD6C-8A0F-4CD7-96DD-55A08AF14743}" srcOrd="0" destOrd="2" presId="urn:microsoft.com/office/officeart/2005/8/layout/hList6"/>
    <dgm:cxn modelId="{6B4C45DF-89F3-49A0-A3B7-EBA6BFD9B38A}" srcId="{DBD93970-20AE-4EA9-B3B5-016845DB3A2F}" destId="{FB7BDC48-473B-4027-8329-53F910D2F193}" srcOrd="1" destOrd="0" parTransId="{2EB76898-A32A-4E6C-A46C-0538CC5642B9}" sibTransId="{E3A792C3-3396-4A1C-8BD8-49B75D6952DF}"/>
    <dgm:cxn modelId="{90ECB4E2-FEC1-406E-9346-AA0B6FB90647}" type="presOf" srcId="{57A182BA-E8CC-4AA4-A32F-B6293464D14E}" destId="{5808FD6C-8A0F-4CD7-96DD-55A08AF14743}" srcOrd="0" destOrd="1" presId="urn:microsoft.com/office/officeart/2005/8/layout/hList6"/>
    <dgm:cxn modelId="{8B6439E3-FF2E-4F6A-8480-B29885CB2B7B}" type="presOf" srcId="{D4444E89-9F78-4D44-BD68-F6F6279A35B4}" destId="{3B8A1AA0-0ED4-4269-BE69-6F487FF13421}" srcOrd="0" destOrd="0" presId="urn:microsoft.com/office/officeart/2005/8/layout/hList6"/>
    <dgm:cxn modelId="{850951E4-08B6-4BB4-B8C1-25022E553A46}" type="presOf" srcId="{FB7BDC48-473B-4027-8329-53F910D2F193}" destId="{8B66C273-3FB9-465B-AED4-0BC32225C955}" srcOrd="0" destOrd="2" presId="urn:microsoft.com/office/officeart/2005/8/layout/hList6"/>
    <dgm:cxn modelId="{D5208DEA-0A37-453E-A4A4-822DC116F695}" type="presOf" srcId="{B581DF61-3CE8-468F-8C4C-636961B499E6}" destId="{7D8C40A5-99C3-4825-80D3-3221436D59EA}" srcOrd="0" destOrd="4" presId="urn:microsoft.com/office/officeart/2005/8/layout/hList6"/>
    <dgm:cxn modelId="{3E5CC8F9-A7E1-4E0A-BF15-E3201F9A048E}" type="presOf" srcId="{F528E141-FEB8-41D6-BA73-342B44DDBE6E}" destId="{5808FD6C-8A0F-4CD7-96DD-55A08AF14743}" srcOrd="0" destOrd="4" presId="urn:microsoft.com/office/officeart/2005/8/layout/hList6"/>
    <dgm:cxn modelId="{1AF218CF-7A76-4433-9AAA-0134B5E12F40}" type="presParOf" srcId="{3B8A1AA0-0ED4-4269-BE69-6F487FF13421}" destId="{5808FD6C-8A0F-4CD7-96DD-55A08AF14743}" srcOrd="0" destOrd="0" presId="urn:microsoft.com/office/officeart/2005/8/layout/hList6"/>
    <dgm:cxn modelId="{79182569-B31F-4317-A845-7E23D7B718F5}" type="presParOf" srcId="{3B8A1AA0-0ED4-4269-BE69-6F487FF13421}" destId="{D3F64906-41B1-4806-980C-FE19817478D8}" srcOrd="1" destOrd="0" presId="urn:microsoft.com/office/officeart/2005/8/layout/hList6"/>
    <dgm:cxn modelId="{8B8290FD-6C1A-4DF3-9890-85FAF835EBBA}" type="presParOf" srcId="{3B8A1AA0-0ED4-4269-BE69-6F487FF13421}" destId="{7D8C40A5-99C3-4825-80D3-3221436D59EA}" srcOrd="2" destOrd="0" presId="urn:microsoft.com/office/officeart/2005/8/layout/hList6"/>
    <dgm:cxn modelId="{7FDB1F4F-AA40-4E8E-85F2-213BFA092BA2}" type="presParOf" srcId="{3B8A1AA0-0ED4-4269-BE69-6F487FF13421}" destId="{876CDB24-537C-4AD6-900A-05E690B3CE75}" srcOrd="3" destOrd="0" presId="urn:microsoft.com/office/officeart/2005/8/layout/hList6"/>
    <dgm:cxn modelId="{006B2D3D-900C-447B-928B-9B1FB0B15CD2}" type="presParOf" srcId="{3B8A1AA0-0ED4-4269-BE69-6F487FF13421}" destId="{8B66C273-3FB9-465B-AED4-0BC32225C955}" srcOrd="4" destOrd="0" presId="urn:microsoft.com/office/officeart/2005/8/layout/hList6"/>
    <dgm:cxn modelId="{E4390E35-3D0A-40AC-AEEC-8D3954A4C225}" type="presParOf" srcId="{3B8A1AA0-0ED4-4269-BE69-6F487FF13421}" destId="{E7672989-2830-4478-8DD5-80AC41B5DD22}" srcOrd="5" destOrd="0" presId="urn:microsoft.com/office/officeart/2005/8/layout/hList6"/>
    <dgm:cxn modelId="{0FDFCE76-72A2-400C-A931-268142372EFF}" type="presParOf" srcId="{3B8A1AA0-0ED4-4269-BE69-6F487FF13421}" destId="{C9BB5D48-1660-44E9-8B70-54B3A05EE51D}"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8FD6C-8A0F-4CD7-96DD-55A08AF14743}">
      <dsp:nvSpPr>
        <dsp:cNvPr id="0" name=""/>
        <dsp:cNvSpPr/>
      </dsp:nvSpPr>
      <dsp:spPr>
        <a:xfrm rot="16200000">
          <a:off x="-1115383" y="1118139"/>
          <a:ext cx="4940300" cy="2704020"/>
        </a:xfrm>
        <a:prstGeom prst="flowChartManualOperati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t>Quantum Annealing</a:t>
          </a:r>
          <a:endParaRPr lang="en-IN" sz="1600" b="1" kern="1200" dirty="0"/>
        </a:p>
        <a:p>
          <a:pPr marL="114300" lvl="1" indent="-114300" algn="l" defTabSz="622300">
            <a:lnSpc>
              <a:spcPct val="150000"/>
            </a:lnSpc>
            <a:spcBef>
              <a:spcPct val="0"/>
            </a:spcBef>
            <a:spcAft>
              <a:spcPct val="15000"/>
            </a:spcAft>
            <a:buChar char="•"/>
          </a:pPr>
          <a:r>
            <a:rPr lang="en-US" sz="1400" kern="1200" dirty="0"/>
            <a:t>Specialized for optimization problems.</a:t>
          </a:r>
          <a:endParaRPr lang="en-IN" sz="1400" kern="1200" dirty="0"/>
        </a:p>
        <a:p>
          <a:pPr marL="114300" lvl="1" indent="-114300" algn="l" defTabSz="622300">
            <a:lnSpc>
              <a:spcPct val="150000"/>
            </a:lnSpc>
            <a:spcBef>
              <a:spcPct val="0"/>
            </a:spcBef>
            <a:spcAft>
              <a:spcPct val="15000"/>
            </a:spcAft>
            <a:buChar char="•"/>
          </a:pPr>
          <a:r>
            <a:rPr lang="en-US" sz="1400" kern="1200" dirty="0"/>
            <a:t>Finds the lowest energy state of a quantum system.</a:t>
          </a:r>
          <a:endParaRPr lang="en-IN" sz="1400" kern="1200" dirty="0"/>
        </a:p>
        <a:p>
          <a:pPr marL="114300" lvl="1" indent="-114300" algn="l" defTabSz="622300">
            <a:lnSpc>
              <a:spcPct val="150000"/>
            </a:lnSpc>
            <a:spcBef>
              <a:spcPct val="0"/>
            </a:spcBef>
            <a:spcAft>
              <a:spcPct val="15000"/>
            </a:spcAft>
            <a:buChar char="•"/>
          </a:pPr>
          <a:r>
            <a:rPr lang="en-US" sz="1400" kern="1200" dirty="0"/>
            <a:t>Involves evolving a quantum system from an initial to a final Hamiltonian.</a:t>
          </a:r>
          <a:endParaRPr lang="en-IN" sz="1400" kern="1200" dirty="0"/>
        </a:p>
        <a:p>
          <a:pPr marL="114300" lvl="1" indent="-114300" algn="l" defTabSz="533400">
            <a:lnSpc>
              <a:spcPct val="90000"/>
            </a:lnSpc>
            <a:spcBef>
              <a:spcPct val="0"/>
            </a:spcBef>
            <a:spcAft>
              <a:spcPct val="15000"/>
            </a:spcAft>
            <a:buChar char="•"/>
          </a:pPr>
          <a:endParaRPr lang="en-IN" sz="1200" kern="1200" dirty="0"/>
        </a:p>
      </dsp:txBody>
      <dsp:txXfrm rot="5400000">
        <a:off x="2757" y="988059"/>
        <a:ext cx="2704020" cy="2964180"/>
      </dsp:txXfrm>
    </dsp:sp>
    <dsp:sp modelId="{7D8C40A5-99C3-4825-80D3-3221436D59EA}">
      <dsp:nvSpPr>
        <dsp:cNvPr id="0" name=""/>
        <dsp:cNvSpPr/>
      </dsp:nvSpPr>
      <dsp:spPr>
        <a:xfrm rot="16200000">
          <a:off x="1791440" y="1118139"/>
          <a:ext cx="4940300" cy="2704020"/>
        </a:xfrm>
        <a:prstGeom prst="flowChartManualOperation">
          <a:avLst/>
        </a:prstGeom>
        <a:solidFill>
          <a:schemeClr val="accent3">
            <a:hueOff val="1372388"/>
            <a:satOff val="8237"/>
            <a:lumOff val="62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t>Gate-Based Quantum Computing</a:t>
          </a:r>
          <a:endParaRPr lang="en-IN" sz="1600" b="1" kern="1200" dirty="0">
            <a:latin typeface="Graphik"/>
            <a:ea typeface="+mn-ea"/>
            <a:cs typeface="+mn-cs"/>
          </a:endParaRPr>
        </a:p>
        <a:p>
          <a:pPr marL="114300" lvl="1" indent="-114300" algn="l" defTabSz="622300">
            <a:lnSpc>
              <a:spcPct val="150000"/>
            </a:lnSpc>
            <a:spcBef>
              <a:spcPct val="0"/>
            </a:spcBef>
            <a:spcAft>
              <a:spcPct val="15000"/>
            </a:spcAft>
            <a:buChar char="•"/>
          </a:pPr>
          <a:r>
            <a:rPr lang="pt-BR" sz="1400" kern="1200" dirty="0"/>
            <a:t>Utilizes quantum gates to manipulate qubits.</a:t>
          </a:r>
          <a:endParaRPr lang="en-IN" sz="1400" kern="1200" dirty="0"/>
        </a:p>
        <a:p>
          <a:pPr marL="114300" lvl="1" indent="-114300" algn="l" defTabSz="622300">
            <a:lnSpc>
              <a:spcPct val="150000"/>
            </a:lnSpc>
            <a:spcBef>
              <a:spcPct val="0"/>
            </a:spcBef>
            <a:spcAft>
              <a:spcPct val="15000"/>
            </a:spcAft>
            <a:buChar char="•"/>
          </a:pPr>
          <a:r>
            <a:rPr lang="fr-FR" sz="1400" kern="1200" dirty="0"/>
            <a:t>Represents quantum information in superposition states.</a:t>
          </a:r>
          <a:endParaRPr lang="en-IN" sz="1400" kern="1200" dirty="0"/>
        </a:p>
        <a:p>
          <a:pPr marL="114300" lvl="1" indent="-114300" algn="l" defTabSz="622300">
            <a:lnSpc>
              <a:spcPct val="150000"/>
            </a:lnSpc>
            <a:spcBef>
              <a:spcPct val="0"/>
            </a:spcBef>
            <a:spcAft>
              <a:spcPct val="15000"/>
            </a:spcAft>
            <a:buChar char="•"/>
          </a:pPr>
          <a:r>
            <a:rPr lang="en-US" sz="1400" kern="1200" dirty="0"/>
            <a:t>Allows for the execution of quantum circuits and quantum algorithms.</a:t>
          </a:r>
          <a:endParaRPr lang="en-IN" sz="1400" kern="1200" dirty="0"/>
        </a:p>
        <a:p>
          <a:pPr marL="114300" lvl="1" indent="-114300" algn="l" defTabSz="622300">
            <a:lnSpc>
              <a:spcPct val="150000"/>
            </a:lnSpc>
            <a:spcBef>
              <a:spcPct val="0"/>
            </a:spcBef>
            <a:spcAft>
              <a:spcPct val="15000"/>
            </a:spcAft>
            <a:buChar char="•"/>
          </a:pPr>
          <a:endParaRPr lang="en-IN" sz="1400" kern="1200" dirty="0"/>
        </a:p>
      </dsp:txBody>
      <dsp:txXfrm rot="5400000">
        <a:off x="2909580" y="988059"/>
        <a:ext cx="2704020" cy="2964180"/>
      </dsp:txXfrm>
    </dsp:sp>
    <dsp:sp modelId="{8B66C273-3FB9-465B-AED4-0BC32225C955}">
      <dsp:nvSpPr>
        <dsp:cNvPr id="0" name=""/>
        <dsp:cNvSpPr/>
      </dsp:nvSpPr>
      <dsp:spPr>
        <a:xfrm rot="16200000">
          <a:off x="4698261" y="1118139"/>
          <a:ext cx="4940300" cy="2704020"/>
        </a:xfrm>
        <a:prstGeom prst="flowChartManualOperation">
          <a:avLst/>
        </a:prstGeom>
        <a:solidFill>
          <a:schemeClr val="accent3">
            <a:hueOff val="2744775"/>
            <a:satOff val="16475"/>
            <a:lumOff val="1255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Graphik"/>
              <a:ea typeface="+mn-ea"/>
              <a:cs typeface="+mn-cs"/>
            </a:rPr>
            <a:t>Analog Simulation</a:t>
          </a:r>
        </a:p>
        <a:p>
          <a:pPr marL="114300" lvl="1" indent="-114300" algn="l" defTabSz="622300">
            <a:lnSpc>
              <a:spcPct val="150000"/>
            </a:lnSpc>
            <a:spcBef>
              <a:spcPct val="0"/>
            </a:spcBef>
            <a:spcAft>
              <a:spcPct val="15000"/>
            </a:spcAft>
            <a:buChar char="•"/>
          </a:pPr>
          <a:r>
            <a:rPr lang="en-US" sz="1400" kern="1200" dirty="0">
              <a:latin typeface="Graphik"/>
              <a:ea typeface="+mn-ea"/>
              <a:cs typeface="+mn-cs"/>
            </a:rPr>
            <a:t>A quantum system directly models the behavior of another quantum system.</a:t>
          </a:r>
          <a:endParaRPr lang="en-IN" sz="1400" kern="1200" dirty="0">
            <a:latin typeface="Graphik"/>
            <a:ea typeface="+mn-ea"/>
            <a:cs typeface="+mn-cs"/>
          </a:endParaRPr>
        </a:p>
        <a:p>
          <a:pPr marL="114300" lvl="1" indent="-114300" algn="l" defTabSz="622300">
            <a:lnSpc>
              <a:spcPct val="150000"/>
            </a:lnSpc>
            <a:spcBef>
              <a:spcPct val="0"/>
            </a:spcBef>
            <a:spcAft>
              <a:spcPct val="15000"/>
            </a:spcAft>
            <a:buChar char="•"/>
          </a:pPr>
          <a:r>
            <a:rPr lang="en-US" sz="1400" kern="1200" dirty="0">
              <a:latin typeface="Graphik"/>
              <a:ea typeface="+mn-ea"/>
              <a:cs typeface="+mn-cs"/>
            </a:rPr>
            <a:t>It's like having one quantum system mirror the actions of another for specialized simulations.</a:t>
          </a:r>
          <a:endParaRPr lang="en-IN" sz="1400" kern="1200" dirty="0">
            <a:latin typeface="Graphik"/>
            <a:ea typeface="+mn-ea"/>
            <a:cs typeface="+mn-cs"/>
          </a:endParaRPr>
        </a:p>
        <a:p>
          <a:pPr marL="114300" lvl="1" indent="-114300" algn="l" defTabSz="577850">
            <a:lnSpc>
              <a:spcPct val="150000"/>
            </a:lnSpc>
            <a:spcBef>
              <a:spcPct val="0"/>
            </a:spcBef>
            <a:spcAft>
              <a:spcPct val="15000"/>
            </a:spcAft>
            <a:buChar char="•"/>
          </a:pPr>
          <a:endParaRPr lang="en-IN" sz="1300" kern="1200" dirty="0"/>
        </a:p>
      </dsp:txBody>
      <dsp:txXfrm rot="5400000">
        <a:off x="5816401" y="988059"/>
        <a:ext cx="2704020" cy="2964180"/>
      </dsp:txXfrm>
    </dsp:sp>
    <dsp:sp modelId="{C9BB5D48-1660-44E9-8B70-54B3A05EE51D}">
      <dsp:nvSpPr>
        <dsp:cNvPr id="0" name=""/>
        <dsp:cNvSpPr/>
      </dsp:nvSpPr>
      <dsp:spPr>
        <a:xfrm rot="16200000">
          <a:off x="7605083" y="1118139"/>
          <a:ext cx="4940300" cy="2704020"/>
        </a:xfrm>
        <a:prstGeom prst="flowChartManualOperati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mj-lt"/>
              <a:ea typeface="+mn-ea"/>
              <a:cs typeface="+mn-cs"/>
            </a:rPr>
            <a:t>Topological Quantum Computing</a:t>
          </a:r>
        </a:p>
        <a:p>
          <a:pPr marL="114300" lvl="1" indent="-114300" algn="l" defTabSz="622300">
            <a:lnSpc>
              <a:spcPct val="150000"/>
            </a:lnSpc>
            <a:spcBef>
              <a:spcPct val="0"/>
            </a:spcBef>
            <a:spcAft>
              <a:spcPct val="15000"/>
            </a:spcAft>
            <a:buFont typeface="Arial" panose="020B0604020202020204" pitchFamily="34" charset="0"/>
            <a:buChar char="•"/>
          </a:pPr>
          <a:r>
            <a:rPr lang="en-US" sz="1400" b="0" i="0" kern="1200" dirty="0">
              <a:latin typeface="+mj-lt"/>
            </a:rPr>
            <a:t>Model based on topological qubits.</a:t>
          </a:r>
          <a:endParaRPr lang="en-IN" sz="1400" kern="1200" dirty="0">
            <a:latin typeface="+mj-lt"/>
          </a:endParaRPr>
        </a:p>
        <a:p>
          <a:pPr marL="114300" lvl="1" indent="-114300" algn="l" defTabSz="622300">
            <a:lnSpc>
              <a:spcPct val="150000"/>
            </a:lnSpc>
            <a:spcBef>
              <a:spcPct val="0"/>
            </a:spcBef>
            <a:spcAft>
              <a:spcPct val="15000"/>
            </a:spcAft>
            <a:buFont typeface="Arial" panose="020B0604020202020204" pitchFamily="34" charset="0"/>
            <a:buChar char="•"/>
          </a:pPr>
          <a:r>
            <a:rPr lang="en-US" sz="1400" b="0" i="0" kern="1200" dirty="0">
              <a:latin typeface="+mj-lt"/>
            </a:rPr>
            <a:t>Aims to achieve fault-tolerant quantum computing.</a:t>
          </a:r>
        </a:p>
        <a:p>
          <a:pPr marL="114300" lvl="1" indent="-114300" algn="l" defTabSz="622300">
            <a:lnSpc>
              <a:spcPct val="150000"/>
            </a:lnSpc>
            <a:spcBef>
              <a:spcPct val="0"/>
            </a:spcBef>
            <a:spcAft>
              <a:spcPct val="15000"/>
            </a:spcAft>
            <a:buFont typeface="Arial" panose="020B0604020202020204" pitchFamily="34" charset="0"/>
            <a:buChar char="•"/>
          </a:pPr>
          <a:r>
            <a:rPr lang="en-IN" sz="1400" b="0" i="0" kern="1200" dirty="0">
              <a:latin typeface="+mj-lt"/>
            </a:rPr>
            <a:t>Relies on exotic particles like non-abelian </a:t>
          </a:r>
          <a:r>
            <a:rPr lang="en-IN" sz="1400" b="0" i="0" kern="1200" dirty="0" err="1">
              <a:latin typeface="+mj-lt"/>
            </a:rPr>
            <a:t>anyons</a:t>
          </a:r>
          <a:r>
            <a:rPr lang="en-IN" sz="1400" b="0" i="0" kern="1200" dirty="0">
              <a:latin typeface="+mj-lt"/>
            </a:rPr>
            <a:t>.</a:t>
          </a:r>
        </a:p>
      </dsp:txBody>
      <dsp:txXfrm rot="5400000">
        <a:off x="8723223" y="988059"/>
        <a:ext cx="2704020" cy="296418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B8127-1EDC-449C-BC24-FD25EC9E9D69}"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157D3-F2F4-4408-A3A9-C03B43D62F72}" type="slidenum">
              <a:rPr lang="en-US" smtClean="0"/>
              <a:t>‹#›</a:t>
            </a:fld>
            <a:endParaRPr lang="en-US"/>
          </a:p>
        </p:txBody>
      </p:sp>
    </p:spTree>
    <p:extLst>
      <p:ext uri="{BB962C8B-B14F-4D97-AF65-F5344CB8AC3E}">
        <p14:creationId xmlns:p14="http://schemas.microsoft.com/office/powerpoint/2010/main" val="1472990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1EB6-89BB-ACCF-5785-443139E6A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F35F6-547E-4207-51EE-F273824F9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72B3E-09E3-67DA-64F5-D848A42BB4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2807282-3D28-C740-21A2-8376B9F9D3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52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D3369-595C-0724-0C62-BD062BFED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092B7-0724-2BCE-387E-0AC7C2841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F07C3-D0BD-5569-9FBE-99E46CADF33F}"/>
              </a:ext>
            </a:extLst>
          </p:cNvPr>
          <p:cNvSpPr>
            <a:spLocks noGrp="1"/>
          </p:cNvSpPr>
          <p:nvPr>
            <p:ph type="body" idx="1"/>
          </p:nvPr>
        </p:nvSpPr>
        <p:spPr/>
        <p:txBody>
          <a:bodyPr/>
          <a:lstStyle/>
          <a:p>
            <a:r>
              <a:rPr lang="en-US" dirty="0"/>
              <a:t>While the output qubit is essential for the oracle's operation, it doesn't directly carry the global property information in a way that allows for a single, straightforward measurement. Measuring the output qubit would give you information about f(0) or f(1), but not directly about whether the</a:t>
            </a:r>
          </a:p>
          <a:p>
            <a:endParaRPr lang="en-US" dirty="0"/>
          </a:p>
          <a:p>
            <a:r>
              <a:rPr lang="en-US" dirty="0"/>
              <a:t>The input qubit is the "carrier" of the global property information. The algorithm is designed to encode this information into the input qubit's phase. The final Hadamard gate and measurement are used to extract this information from the input qubit function is constant or balanced. The output qubit is more of an auxiliary qubit that enables the phase kickback operation.</a:t>
            </a:r>
          </a:p>
        </p:txBody>
      </p:sp>
      <p:sp>
        <p:nvSpPr>
          <p:cNvPr id="4" name="Slide Number Placeholder 3">
            <a:extLst>
              <a:ext uri="{FF2B5EF4-FFF2-40B4-BE49-F238E27FC236}">
                <a16:creationId xmlns:a16="http://schemas.microsoft.com/office/drawing/2014/main" id="{907C61ED-1DCB-C996-E877-8383120EDF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46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456A-A1E3-C014-DEA3-6A058F11E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6E553-D55C-9A3B-1B81-910FBFEB8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B2DF2-055C-7358-FF61-0EF0B4BF0B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89323D-0491-95A3-8FC6-10077C6FF4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47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D72D2-89CC-4818-997B-AA80A3D7A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E9915-A02C-E7A3-5A7E-18D9A0A60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F8427-F059-9D02-D27B-68AB3C88E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13C30-08BC-3674-C274-AF6AFF87C4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379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EA2D4-F2DA-9CC2-A248-D18EBD6FA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482FD-ABF1-117A-547A-9375C12D20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7AC23-42DB-AC8C-5DD7-1A7A6F38C0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225EA6-9703-0F0F-5759-74061FAB61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55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28B13-8B96-C8F4-A454-5699BA0ED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CE263-1F58-B3F7-76FF-4B5570FD4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3B093D-8FC2-968A-CEA9-BED3BC38A3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65A670-85D6-7A74-F380-C45B9B3973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890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24F17-F069-3FC8-8C10-0F6402351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83AE0-CDD2-A600-28B4-2349B5188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E85BA-48A6-E395-A877-46F12D204E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BA56B3-CCAB-2D07-8C9B-1B26D0649A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19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F0088-4F29-458D-BE02-1B668CC77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A612-FCA2-6966-A684-B3E270A62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909C1-0833-B9AD-43DA-A2CF4E95FB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74C27D-A869-66E4-386C-70D1C3E015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37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8BDE8-CBDE-1F63-1E4F-9F2E30A94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224F0-E562-ACF2-38C3-FB932B80A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FB1BD-A5A0-82AD-D88E-0674888C80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8D0A0D-2CB6-8585-0DD4-B27D638033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37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1B332-54A8-C8D8-A56C-631E7123F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BE171-6251-9916-A182-7CE724664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26E64-2EE6-4852-9DD1-936AF2A95A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2DF40-5D38-3B9D-8082-31C4E7EC2B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87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0896-B39B-A82A-3DB3-728E0060C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B3E88-5A58-1C10-EA0A-3A22AB65B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DFB94-1B43-6882-7CF9-532F787E99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B3748D-17F9-7496-F3C4-F96553106C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51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2F3C9-396D-24A3-3789-C1824A3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EE582-7BDD-582D-EDAE-59CDFF4CD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DFA1E-8CF5-D9AC-C5A3-596772CD5E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E18F17-9667-3A6A-2482-64C5621AA3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046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A6A69-56DB-F36E-0C60-9F00F5628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D9673-F8C6-15E7-0886-B12F23D21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DFFD2-D3EB-CC50-B364-2AF46D53F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D6B9A-ADBD-FAF8-5EEB-91EA6217AE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48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A0329-654C-30C7-2576-FAE8893F5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0E0D4-8B21-1811-06CF-610FC529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6E4C7-10EC-D904-0976-FCC53F26B5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4B860-65E0-9E89-33B2-1FE094B1AA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855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7E7F-05AB-BDB1-81EE-0F8EE884C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21B70-4037-D2FE-82A8-A4BAE65CA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E2393-91A7-E23D-8DCB-FC67219989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E24F06-2F41-B67B-9BB4-8024B87828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987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5B80-D225-3CAF-6A9E-D1A5695CA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A3020-2292-6465-434E-D6D453EAA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4D074-050A-0081-8DA7-D5048ECC2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78C9B6-A75E-E68F-651C-3FAAD0FE6C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430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5F2F3-1D88-E92A-538B-5DEBC0577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925A8-8AED-42B1-B784-F87430F5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28B46-AB82-2112-9540-61A1357FDD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71F392-E37F-4EFE-C3AB-6DB159E4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294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C85B3-AECE-6556-20AA-03437C358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C57AC-C459-F92D-ED8F-5C93D6FA3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06454-1D04-5BAE-63C0-B9839DB404FE}"/>
              </a:ext>
            </a:extLst>
          </p:cNvPr>
          <p:cNvSpPr>
            <a:spLocks noGrp="1"/>
          </p:cNvSpPr>
          <p:nvPr>
            <p:ph type="body" idx="1"/>
          </p:nvPr>
        </p:nvSpPr>
        <p:spPr/>
        <p:txBody>
          <a:bodyPr/>
          <a:lstStyle/>
          <a:p>
            <a:r>
              <a:rPr lang="en-US" dirty="0"/>
              <a:t>In 2016 noble prize</a:t>
            </a:r>
          </a:p>
        </p:txBody>
      </p:sp>
      <p:sp>
        <p:nvSpPr>
          <p:cNvPr id="4" name="Slide Number Placeholder 3">
            <a:extLst>
              <a:ext uri="{FF2B5EF4-FFF2-40B4-BE49-F238E27FC236}">
                <a16:creationId xmlns:a16="http://schemas.microsoft.com/office/drawing/2014/main" id="{A856815B-8099-055E-5A33-B9A55B3AAC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261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9659-20A4-CC47-19F2-784DD2EA6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849CC-E92B-0CF8-D02A-3472C0DCA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845B5-D2CE-DC4A-0FAE-6F92271E90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81B46-BE7D-6C7D-17A1-3FF73AE4FE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1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97C04-3E97-045C-B3A5-A58EF3CF9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21C8B-CE42-2D28-9758-2A5C0FF66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EE55D-8410-068F-BE2F-592E50A0D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00B907-CA2C-C202-42E6-82C4E682B1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699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4BDE-F48D-8CC5-46B7-D40A79B6A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35417-1D4E-60DF-2486-86F1AE59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9D3F2-4456-0ECD-C1E7-797D6AE69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5075BB-FBB8-D8C4-F77F-ED3C778F74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40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9E9C-8A21-24AC-A9C3-9477CD7F0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18534-6711-5F4D-E47E-4A80D058D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09F9C-0EF1-71D9-C7B9-F86D596997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51FF86-AD33-7701-F766-9C6F84E080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46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469A-E722-46E8-EAF8-C37D86595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8CE7E-AC2E-C38B-6527-8F92EBD8C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FF6D3-661D-800B-3EEF-1D0E51A22D6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5D5A46A-C967-E747-1AF5-4DB2772F80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260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36</a:t>
            </a:fld>
            <a:endParaRPr lang="en-US"/>
          </a:p>
        </p:txBody>
      </p:sp>
    </p:spTree>
    <p:extLst>
      <p:ext uri="{BB962C8B-B14F-4D97-AF65-F5344CB8AC3E}">
        <p14:creationId xmlns:p14="http://schemas.microsoft.com/office/powerpoint/2010/main" val="4081147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37</a:t>
            </a:fld>
            <a:endParaRPr lang="en-US"/>
          </a:p>
        </p:txBody>
      </p:sp>
    </p:spTree>
    <p:extLst>
      <p:ext uri="{BB962C8B-B14F-4D97-AF65-F5344CB8AC3E}">
        <p14:creationId xmlns:p14="http://schemas.microsoft.com/office/powerpoint/2010/main" val="3369319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38</a:t>
            </a:fld>
            <a:endParaRPr lang="en-US"/>
          </a:p>
        </p:txBody>
      </p:sp>
    </p:spTree>
    <p:extLst>
      <p:ext uri="{BB962C8B-B14F-4D97-AF65-F5344CB8AC3E}">
        <p14:creationId xmlns:p14="http://schemas.microsoft.com/office/powerpoint/2010/main" val="1089913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Google Sans"/>
              </a:rPr>
              <a:t>How it works:</a:t>
            </a:r>
            <a:endParaRPr lang="en-US" b="0" i="0" dirty="0">
              <a:solidFill>
                <a:srgbClr val="E3E3E3"/>
              </a:solidFill>
              <a:effectLst/>
              <a:latin typeface="Google Sans"/>
            </a:endParaRPr>
          </a:p>
          <a:p>
            <a:pPr algn="l">
              <a:buFont typeface="+mj-lt"/>
              <a:buAutoNum type="arabicPeriod"/>
            </a:pPr>
            <a:r>
              <a:rPr lang="en-US" b="1" i="0" dirty="0">
                <a:solidFill>
                  <a:srgbClr val="E3E3E3"/>
                </a:solidFill>
                <a:effectLst/>
                <a:latin typeface="Google Sans"/>
              </a:rPr>
              <a:t>Prepare an initial state:</a:t>
            </a:r>
            <a:r>
              <a:rPr lang="en-US" b="0" i="0" dirty="0">
                <a:solidFill>
                  <a:srgbClr val="E3E3E3"/>
                </a:solidFill>
                <a:effectLst/>
                <a:latin typeface="Google Sans"/>
              </a:rPr>
              <a:t> Set the qubits in a known starting state using specific gates.</a:t>
            </a:r>
          </a:p>
          <a:p>
            <a:pPr algn="l">
              <a:buFont typeface="+mj-lt"/>
              <a:buAutoNum type="arabicPeriod"/>
            </a:pPr>
            <a:r>
              <a:rPr lang="en-US" b="1" i="0" dirty="0">
                <a:solidFill>
                  <a:srgbClr val="E3E3E3"/>
                </a:solidFill>
                <a:effectLst/>
                <a:latin typeface="Google Sans"/>
              </a:rPr>
              <a:t>Apply parameterized gates:</a:t>
            </a:r>
            <a:r>
              <a:rPr lang="en-US" b="0" i="0" dirty="0">
                <a:solidFill>
                  <a:srgbClr val="E3E3E3"/>
                </a:solidFill>
                <a:effectLst/>
                <a:latin typeface="Google Sans"/>
              </a:rPr>
              <a:t> Introduce gates with adjustable parameters into the circuit. These parameters essentially control the "recipe" for manipulating the qubits and exploring different solution possibilities.</a:t>
            </a:r>
          </a:p>
          <a:p>
            <a:pPr algn="l">
              <a:buFont typeface="+mj-lt"/>
              <a:buAutoNum type="arabicPeriod"/>
            </a:pPr>
            <a:r>
              <a:rPr lang="en-US" b="1" i="0" dirty="0">
                <a:solidFill>
                  <a:srgbClr val="E3E3E3"/>
                </a:solidFill>
                <a:effectLst/>
                <a:latin typeface="Google Sans"/>
              </a:rPr>
              <a:t>Measure the state:</a:t>
            </a:r>
            <a:r>
              <a:rPr lang="en-US" b="0" i="0" dirty="0">
                <a:solidFill>
                  <a:srgbClr val="E3E3E3"/>
                </a:solidFill>
                <a:effectLst/>
                <a:latin typeface="Google Sans"/>
              </a:rPr>
              <a:t> Measure the qubits in the current circuit state and calculate the cost function based on the measurement results.</a:t>
            </a:r>
          </a:p>
          <a:p>
            <a:pPr algn="l">
              <a:buFont typeface="+mj-lt"/>
              <a:buAutoNum type="arabicPeriod"/>
            </a:pPr>
            <a:r>
              <a:rPr lang="en-US" b="1" i="0" dirty="0">
                <a:solidFill>
                  <a:srgbClr val="E3E3E3"/>
                </a:solidFill>
                <a:effectLst/>
                <a:latin typeface="Google Sans"/>
              </a:rPr>
              <a:t>Optimize the parameters:</a:t>
            </a:r>
            <a:r>
              <a:rPr lang="en-US" b="0" i="0" dirty="0">
                <a:solidFill>
                  <a:srgbClr val="E3E3E3"/>
                </a:solidFill>
                <a:effectLst/>
                <a:latin typeface="Google Sans"/>
              </a:rPr>
              <a:t> Feed the cost function value to a classical optimizer (e.g., gradient descent algorithm). The optimizer updates the gate parameters to steer the circuit towards lower cost values, potentially leading to the optimal solution.</a:t>
            </a:r>
          </a:p>
          <a:p>
            <a:pPr algn="l">
              <a:buFont typeface="+mj-lt"/>
              <a:buAutoNum type="arabicPeriod"/>
            </a:pPr>
            <a:r>
              <a:rPr lang="en-US" b="1" i="0" dirty="0">
                <a:solidFill>
                  <a:srgbClr val="E3E3E3"/>
                </a:solidFill>
                <a:effectLst/>
                <a:latin typeface="Google Sans"/>
              </a:rPr>
              <a:t>Repeat steps 2-4:</a:t>
            </a:r>
            <a:r>
              <a:rPr lang="en-US" b="0" i="0" dirty="0">
                <a:solidFill>
                  <a:srgbClr val="E3E3E3"/>
                </a:solidFill>
                <a:effectLst/>
                <a:latin typeface="Google Sans"/>
              </a:rPr>
              <a:t> Iterate and refine the parameters until the cost function converges to a minimum, indicating a good solution.</a:t>
            </a:r>
          </a:p>
          <a:p>
            <a:pPr algn="l"/>
            <a:r>
              <a:rPr lang="en-US" b="1" i="0" dirty="0">
                <a:solidFill>
                  <a:srgbClr val="E3E3E3"/>
                </a:solidFill>
                <a:effectLst/>
                <a:latin typeface="Google Sans"/>
              </a:rPr>
              <a:t>Strengths of VQE:</a:t>
            </a:r>
            <a:endParaRPr lang="en-US" b="0" i="0" dirty="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Solves problems intractable for classical computers:</a:t>
            </a:r>
            <a:r>
              <a:rPr lang="en-US" b="0" i="0" dirty="0">
                <a:solidFill>
                  <a:srgbClr val="E3E3E3"/>
                </a:solidFill>
                <a:effectLst/>
                <a:latin typeface="Google Sans"/>
              </a:rPr>
              <a:t> VQE leverages the inherent power of quantum states to explore vast solution spaces efficiently.</a:t>
            </a:r>
          </a:p>
          <a:p>
            <a:pPr algn="l">
              <a:buFont typeface="Arial" panose="020B0604020202020204" pitchFamily="34" charset="0"/>
              <a:buChar char="•"/>
            </a:pPr>
            <a:r>
              <a:rPr lang="en-US" b="1" i="0" dirty="0">
                <a:solidFill>
                  <a:srgbClr val="E3E3E3"/>
                </a:solidFill>
                <a:effectLst/>
                <a:latin typeface="Google Sans"/>
              </a:rPr>
              <a:t>Works on NISQ devices:</a:t>
            </a:r>
            <a:r>
              <a:rPr lang="en-US" b="0" i="0" dirty="0">
                <a:solidFill>
                  <a:srgbClr val="E3E3E3"/>
                </a:solidFill>
                <a:effectLst/>
                <a:latin typeface="Google Sans"/>
              </a:rPr>
              <a:t> It doesn't require perfect quantum hardware, making it practical for current technology.</a:t>
            </a:r>
          </a:p>
          <a:p>
            <a:pPr algn="l">
              <a:buFont typeface="Arial" panose="020B0604020202020204" pitchFamily="34" charset="0"/>
              <a:buChar char="•"/>
            </a:pPr>
            <a:r>
              <a:rPr lang="en-US" b="1" i="0" dirty="0">
                <a:solidFill>
                  <a:srgbClr val="E3E3E3"/>
                </a:solidFill>
                <a:effectLst/>
                <a:latin typeface="Google Sans"/>
              </a:rPr>
              <a:t>Adaptable to various problems:</a:t>
            </a:r>
            <a:r>
              <a:rPr lang="en-US" b="0" i="0" dirty="0">
                <a:solidFill>
                  <a:srgbClr val="E3E3E3"/>
                </a:solidFill>
                <a:effectLst/>
                <a:latin typeface="Google Sans"/>
              </a:rPr>
              <a:t> The quantum circuit and cost function can be tailored to different optimization tasks.</a:t>
            </a:r>
          </a:p>
          <a:p>
            <a:pPr algn="l"/>
            <a:r>
              <a:rPr lang="en-US" b="1" i="0" dirty="0">
                <a:solidFill>
                  <a:srgbClr val="E3E3E3"/>
                </a:solidFill>
                <a:effectLst/>
                <a:latin typeface="Google Sans"/>
              </a:rPr>
              <a:t>Limitations of VQE:</a:t>
            </a:r>
            <a:endParaRPr lang="en-US" b="0" i="0" dirty="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No guarantee of finding the optimal solution:</a:t>
            </a:r>
            <a:r>
              <a:rPr lang="en-US" b="0" i="0" dirty="0">
                <a:solidFill>
                  <a:srgbClr val="E3E3E3"/>
                </a:solidFill>
                <a:effectLst/>
                <a:latin typeface="Google Sans"/>
              </a:rPr>
              <a:t> It's a heuristic algorithm, meaning it finds "good" solutions but not necessarily the absolute best.</a:t>
            </a:r>
          </a:p>
          <a:p>
            <a:pPr algn="l">
              <a:buFont typeface="Arial" panose="020B0604020202020204" pitchFamily="34" charset="0"/>
              <a:buChar char="•"/>
            </a:pPr>
            <a:r>
              <a:rPr lang="en-US" b="1" i="0" dirty="0">
                <a:solidFill>
                  <a:srgbClr val="E3E3E3"/>
                </a:solidFill>
                <a:effectLst/>
                <a:latin typeface="Google Sans"/>
              </a:rPr>
              <a:t>Sensitive to noisy hardware:</a:t>
            </a:r>
            <a:r>
              <a:rPr lang="en-US" b="0" i="0" dirty="0">
                <a:solidFill>
                  <a:srgbClr val="E3E3E3"/>
                </a:solidFill>
                <a:effectLst/>
                <a:latin typeface="Google Sans"/>
              </a:rPr>
              <a:t> Errors in the quantum device can affect the accuracy of the results.</a:t>
            </a:r>
          </a:p>
          <a:p>
            <a:pPr algn="l">
              <a:buFont typeface="Arial" panose="020B0604020202020204" pitchFamily="34" charset="0"/>
              <a:buChar char="•"/>
            </a:pPr>
            <a:r>
              <a:rPr lang="en-US" b="1" i="0" dirty="0">
                <a:solidFill>
                  <a:srgbClr val="E3E3E3"/>
                </a:solidFill>
                <a:effectLst/>
                <a:latin typeface="Google Sans"/>
              </a:rPr>
              <a:t>Requires expertise in quantum algorithms and optimization:</a:t>
            </a:r>
            <a:r>
              <a:rPr lang="en-US" b="0" i="0" dirty="0">
                <a:solidFill>
                  <a:srgbClr val="E3E3E3"/>
                </a:solidFill>
                <a:effectLst/>
                <a:latin typeface="Google Sans"/>
              </a:rPr>
              <a:t> Setting up and running VQE can be complex.</a:t>
            </a:r>
          </a:p>
          <a:p>
            <a:pPr algn="l"/>
            <a:r>
              <a:rPr lang="en-US" b="1" i="0" dirty="0">
                <a:solidFill>
                  <a:srgbClr val="E3E3E3"/>
                </a:solidFill>
                <a:effectLst/>
                <a:latin typeface="Google Sans"/>
              </a:rPr>
              <a:t>Applications of VQE:</a:t>
            </a:r>
            <a:endParaRPr lang="en-US" b="0" i="0" dirty="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Quantum chemistry:</a:t>
            </a:r>
            <a:r>
              <a:rPr lang="en-US" b="0" i="0" dirty="0">
                <a:solidFill>
                  <a:srgbClr val="E3E3E3"/>
                </a:solidFill>
                <a:effectLst/>
                <a:latin typeface="Google Sans"/>
              </a:rPr>
              <a:t> Simulating molecules and chemical reactions.</a:t>
            </a:r>
          </a:p>
          <a:p>
            <a:pPr algn="l">
              <a:buFont typeface="Arial" panose="020B0604020202020204" pitchFamily="34" charset="0"/>
              <a:buChar char="•"/>
            </a:pPr>
            <a:r>
              <a:rPr lang="en-US" b="1" i="0" dirty="0">
                <a:solidFill>
                  <a:srgbClr val="E3E3E3"/>
                </a:solidFill>
                <a:effectLst/>
                <a:latin typeface="Google Sans"/>
              </a:rPr>
              <a:t>Materials science:</a:t>
            </a:r>
            <a:r>
              <a:rPr lang="en-US" b="0" i="0" dirty="0">
                <a:solidFill>
                  <a:srgbClr val="E3E3E3"/>
                </a:solidFill>
                <a:effectLst/>
                <a:latin typeface="Google Sans"/>
              </a:rPr>
              <a:t> Discovering new materials with desired properties.</a:t>
            </a:r>
          </a:p>
          <a:p>
            <a:pPr algn="l">
              <a:buFont typeface="Arial" panose="020B0604020202020204" pitchFamily="34" charset="0"/>
              <a:buChar char="•"/>
            </a:pPr>
            <a:r>
              <a:rPr lang="en-US" b="1" i="0" dirty="0">
                <a:solidFill>
                  <a:srgbClr val="E3E3E3"/>
                </a:solidFill>
                <a:effectLst/>
                <a:latin typeface="Google Sans"/>
              </a:rPr>
              <a:t>Finance:</a:t>
            </a:r>
            <a:r>
              <a:rPr lang="en-US" b="0" i="0" dirty="0">
                <a:solidFill>
                  <a:srgbClr val="E3E3E3"/>
                </a:solidFill>
                <a:effectLst/>
                <a:latin typeface="Google Sans"/>
              </a:rPr>
              <a:t> Optimizing portfolios and investments.</a:t>
            </a:r>
          </a:p>
          <a:p>
            <a:pPr algn="l">
              <a:buFont typeface="Arial" panose="020B0604020202020204" pitchFamily="34" charset="0"/>
              <a:buChar char="•"/>
            </a:pPr>
            <a:r>
              <a:rPr lang="en-US" b="1" i="0" dirty="0">
                <a:solidFill>
                  <a:srgbClr val="E3E3E3"/>
                </a:solidFill>
                <a:effectLst/>
                <a:latin typeface="Google Sans"/>
              </a:rPr>
              <a:t>Machine learning:</a:t>
            </a:r>
            <a:r>
              <a:rPr lang="en-US" b="0" i="0" dirty="0">
                <a:solidFill>
                  <a:srgbClr val="E3E3E3"/>
                </a:solidFill>
                <a:effectLst/>
                <a:latin typeface="Google Sans"/>
              </a:rPr>
              <a:t> Developing more efficient and powerful algorithms.</a:t>
            </a:r>
          </a:p>
          <a:p>
            <a:pPr algn="l">
              <a:buFont typeface="Arial" panose="020B0604020202020204" pitchFamily="34" charset="0"/>
              <a:buChar char="•"/>
            </a:pPr>
            <a:endParaRPr lang="en-US" b="0" i="0" dirty="0">
              <a:solidFill>
                <a:srgbClr val="E3E3E3"/>
              </a:solidFill>
              <a:effectLst/>
              <a:latin typeface="Google Sans"/>
            </a:endParaRPr>
          </a:p>
          <a:p>
            <a:pPr algn="l">
              <a:buFont typeface="Arial" panose="020B0604020202020204" pitchFamily="34" charset="0"/>
              <a:buChar char="•"/>
            </a:pPr>
            <a:endParaRPr lang="en-US" b="0" i="0" dirty="0">
              <a:solidFill>
                <a:srgbClr val="E3E3E3"/>
              </a:solidFill>
              <a:effectLst/>
              <a:latin typeface="Google Sans"/>
            </a:endParaRPr>
          </a:p>
          <a:p>
            <a:pPr algn="l">
              <a:buFont typeface="Arial" panose="020B0604020202020204" pitchFamily="34" charset="0"/>
              <a:buChar char="•"/>
            </a:pPr>
            <a:endParaRPr lang="en-US" b="0" i="0" dirty="0">
              <a:solidFill>
                <a:srgbClr val="E3E3E3"/>
              </a:solidFill>
              <a:effectLst/>
              <a:latin typeface="Google Sans"/>
            </a:endParaRPr>
          </a:p>
          <a:p>
            <a:pPr algn="l">
              <a:buFont typeface="+mj-lt"/>
              <a:buAutoNum type="arabicPeriod"/>
            </a:pPr>
            <a:r>
              <a:rPr lang="en-US" b="1" i="0" dirty="0">
                <a:solidFill>
                  <a:srgbClr val="ECECEC"/>
                </a:solidFill>
                <a:effectLst/>
                <a:latin typeface="Söhne"/>
              </a:rPr>
              <a:t>Key Components of QAOA:</a:t>
            </a:r>
            <a:endParaRPr lang="en-US" b="0" i="0" dirty="0">
              <a:solidFill>
                <a:srgbClr val="ECECEC"/>
              </a:solidFill>
              <a:effectLst/>
              <a:latin typeface="Söhne"/>
            </a:endParaRPr>
          </a:p>
          <a:p>
            <a:pPr marL="742950" lvl="1" indent="-285750" algn="l">
              <a:buFont typeface="+mj-lt"/>
              <a:buAutoNum type="arabicPeriod"/>
            </a:pPr>
            <a:r>
              <a:rPr lang="en-US" b="1" i="0" dirty="0">
                <a:solidFill>
                  <a:srgbClr val="ECECEC"/>
                </a:solidFill>
                <a:effectLst/>
                <a:latin typeface="Söhne"/>
              </a:rPr>
              <a:t>Quantum Circuit:</a:t>
            </a:r>
            <a:r>
              <a:rPr lang="en-US" b="0" i="0" dirty="0">
                <a:solidFill>
                  <a:srgbClr val="ECECEC"/>
                </a:solidFill>
                <a:effectLst/>
                <a:latin typeface="Söhne"/>
              </a:rPr>
              <a:t> QAOA uses a parameterized quantum circuit composed of layers of single-qubit rotations and entangling gates.</a:t>
            </a:r>
          </a:p>
          <a:p>
            <a:pPr marL="742950" lvl="1" indent="-285750" algn="l">
              <a:buFont typeface="+mj-lt"/>
              <a:buAutoNum type="arabicPeriod"/>
            </a:pPr>
            <a:r>
              <a:rPr lang="en-US" b="1" i="0" dirty="0">
                <a:solidFill>
                  <a:srgbClr val="ECECEC"/>
                </a:solidFill>
                <a:effectLst/>
                <a:latin typeface="Söhne"/>
              </a:rPr>
              <a:t>Cost Hamiltonian:</a:t>
            </a:r>
            <a:r>
              <a:rPr lang="en-US" b="0" i="0" dirty="0">
                <a:solidFill>
                  <a:srgbClr val="ECECEC"/>
                </a:solidFill>
                <a:effectLst/>
                <a:latin typeface="Söhne"/>
              </a:rPr>
              <a:t> QAOA encodes the objective function of the optimization problem into a cost Hamiltonian, which represents the energy landscape to be minimized.</a:t>
            </a:r>
          </a:p>
          <a:p>
            <a:pPr marL="742950" lvl="1" indent="-285750" algn="l">
              <a:buFont typeface="+mj-lt"/>
              <a:buAutoNum type="arabicPeriod"/>
            </a:pPr>
            <a:r>
              <a:rPr lang="en-US" b="1" i="0" dirty="0">
                <a:solidFill>
                  <a:srgbClr val="ECECEC"/>
                </a:solidFill>
                <a:effectLst/>
                <a:latin typeface="Söhne"/>
              </a:rPr>
              <a:t>Mixer Hamiltonian:</a:t>
            </a:r>
            <a:r>
              <a:rPr lang="en-US" b="0" i="0" dirty="0">
                <a:solidFill>
                  <a:srgbClr val="ECECEC"/>
                </a:solidFill>
                <a:effectLst/>
                <a:latin typeface="Söhne"/>
              </a:rPr>
              <a:t> QAOA incorporates a mixer Hamiltonian, which prepares superpositions of candidate solutions and facilitates exploration of the solution space.</a:t>
            </a:r>
          </a:p>
          <a:p>
            <a:pPr algn="l">
              <a:buFont typeface="+mj-lt"/>
              <a:buAutoNum type="arabicPeriod"/>
            </a:pPr>
            <a:r>
              <a:rPr lang="en-US" b="1" i="0" dirty="0">
                <a:solidFill>
                  <a:srgbClr val="ECECEC"/>
                </a:solidFill>
                <a:effectLst/>
                <a:latin typeface="Söhne"/>
              </a:rPr>
              <a:t>Workflow of QAOA:</a:t>
            </a:r>
            <a:endParaRPr lang="en-US" b="0" i="0" dirty="0">
              <a:solidFill>
                <a:srgbClr val="ECECEC"/>
              </a:solidFill>
              <a:effectLst/>
              <a:latin typeface="Söhne"/>
            </a:endParaRPr>
          </a:p>
          <a:p>
            <a:pPr marL="742950" lvl="1" indent="-285750" algn="l">
              <a:buFont typeface="+mj-lt"/>
              <a:buAutoNum type="arabicPeriod"/>
            </a:pPr>
            <a:r>
              <a:rPr lang="en-US" b="0" i="0" dirty="0">
                <a:solidFill>
                  <a:srgbClr val="ECECEC"/>
                </a:solidFill>
                <a:effectLst/>
                <a:latin typeface="Söhne"/>
              </a:rPr>
              <a:t>Initialize the quantum circuit with initial parameter values.</a:t>
            </a:r>
          </a:p>
          <a:p>
            <a:pPr marL="742950" lvl="1" indent="-285750" algn="l">
              <a:buFont typeface="+mj-lt"/>
              <a:buAutoNum type="arabicPeriod"/>
            </a:pPr>
            <a:r>
              <a:rPr lang="en-US" b="0" i="0" dirty="0">
                <a:solidFill>
                  <a:srgbClr val="ECECEC"/>
                </a:solidFill>
                <a:effectLst/>
                <a:latin typeface="Söhne"/>
              </a:rPr>
              <a:t>Apply alternating layers of single-qubit rotations and entangling gates to the qubits.</a:t>
            </a:r>
          </a:p>
          <a:p>
            <a:pPr marL="742950" lvl="1" indent="-285750" algn="l">
              <a:buFont typeface="+mj-lt"/>
              <a:buAutoNum type="arabicPeriod"/>
            </a:pPr>
            <a:r>
              <a:rPr lang="en-US" b="0" i="0" dirty="0">
                <a:solidFill>
                  <a:srgbClr val="ECECEC"/>
                </a:solidFill>
                <a:effectLst/>
                <a:latin typeface="Söhne"/>
              </a:rPr>
              <a:t>Measure the expectation value of the cost Hamiltonian to evaluate the objective function.</a:t>
            </a:r>
          </a:p>
          <a:p>
            <a:pPr marL="742950" lvl="1" indent="-285750" algn="l">
              <a:buFont typeface="+mj-lt"/>
              <a:buAutoNum type="arabicPeriod"/>
            </a:pPr>
            <a:r>
              <a:rPr lang="en-US" b="0" i="0" dirty="0">
                <a:solidFill>
                  <a:srgbClr val="ECECEC"/>
                </a:solidFill>
                <a:effectLst/>
                <a:latin typeface="Söhne"/>
              </a:rPr>
              <a:t>Classically optimize the parameters of the quantum circuit using optimization algorithms like gradient descent or Bayesian optimization.</a:t>
            </a:r>
          </a:p>
          <a:p>
            <a:pPr marL="742950" lvl="1" indent="-285750" algn="l">
              <a:buFont typeface="+mj-lt"/>
              <a:buAutoNum type="arabicPeriod"/>
            </a:pPr>
            <a:r>
              <a:rPr lang="en-US" b="0" i="0" dirty="0">
                <a:solidFill>
                  <a:srgbClr val="ECECEC"/>
                </a:solidFill>
                <a:effectLst/>
                <a:latin typeface="Söhne"/>
              </a:rPr>
              <a:t>Repeat the optimization process iteratively until convergence is achieved or a desired solution quality is obtained.</a:t>
            </a:r>
          </a:p>
          <a:p>
            <a:pPr algn="l">
              <a:buFont typeface="Arial" panose="020B0604020202020204" pitchFamily="34" charset="0"/>
              <a:buChar char="•"/>
            </a:pPr>
            <a:endParaRPr lang="en-US" b="0" i="0" dirty="0">
              <a:solidFill>
                <a:srgbClr val="E3E3E3"/>
              </a:solidFill>
              <a:effectLst/>
              <a:latin typeface="Google Sans"/>
            </a:endParaRPr>
          </a:p>
        </p:txBody>
      </p:sp>
      <p:sp>
        <p:nvSpPr>
          <p:cNvPr id="4" name="Slide Number Placeholder 3"/>
          <p:cNvSpPr>
            <a:spLocks noGrp="1"/>
          </p:cNvSpPr>
          <p:nvPr>
            <p:ph type="sldNum" sz="quarter" idx="5"/>
          </p:nvPr>
        </p:nvSpPr>
        <p:spPr/>
        <p:txBody>
          <a:bodyPr/>
          <a:lstStyle/>
          <a:p>
            <a:fld id="{5845D37C-F0B7-4601-8D07-2132BEBF0192}" type="slidenum">
              <a:rPr lang="en-US" smtClean="0"/>
              <a:t>39</a:t>
            </a:fld>
            <a:endParaRPr lang="en-US"/>
          </a:p>
        </p:txBody>
      </p:sp>
    </p:spTree>
    <p:extLst>
      <p:ext uri="{BB962C8B-B14F-4D97-AF65-F5344CB8AC3E}">
        <p14:creationId xmlns:p14="http://schemas.microsoft.com/office/powerpoint/2010/main" val="2112965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40</a:t>
            </a:fld>
            <a:endParaRPr lang="en-US"/>
          </a:p>
        </p:txBody>
      </p:sp>
    </p:spTree>
    <p:extLst>
      <p:ext uri="{BB962C8B-B14F-4D97-AF65-F5344CB8AC3E}">
        <p14:creationId xmlns:p14="http://schemas.microsoft.com/office/powerpoint/2010/main" val="420953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43</a:t>
            </a:fld>
            <a:endParaRPr lang="en-US"/>
          </a:p>
        </p:txBody>
      </p:sp>
    </p:spTree>
    <p:extLst>
      <p:ext uri="{BB962C8B-B14F-4D97-AF65-F5344CB8AC3E}">
        <p14:creationId xmlns:p14="http://schemas.microsoft.com/office/powerpoint/2010/main" val="1841783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44</a:t>
            </a:fld>
            <a:endParaRPr lang="en-US"/>
          </a:p>
        </p:txBody>
      </p:sp>
    </p:spTree>
    <p:extLst>
      <p:ext uri="{BB962C8B-B14F-4D97-AF65-F5344CB8AC3E}">
        <p14:creationId xmlns:p14="http://schemas.microsoft.com/office/powerpoint/2010/main" val="1997638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Therefore, Q(</a:t>
            </a:r>
            <a:r>
              <a:rPr lang="en-US" dirty="0" err="1"/>
              <a:t>xij</a:t>
            </a:r>
            <a:r>
              <a:rPr lang="en-US" dirty="0"/>
              <a:t>)^2 is equivalent to Q(</a:t>
            </a:r>
            <a:r>
              <a:rPr lang="en-US" dirty="0" err="1"/>
              <a:t>xij</a:t>
            </a:r>
            <a:r>
              <a:rPr lang="en-US" dirty="0"/>
              <a:t>). Now, to convert </a:t>
            </a:r>
            <a:r>
              <a:rPr lang="en-US" dirty="0" err="1"/>
              <a:t>xij</a:t>
            </a:r>
            <a:r>
              <a:rPr lang="en-US" dirty="0"/>
              <a:t> to a qubit operator (specifically, a Pauli-Z operator), we use the transformation </a:t>
            </a:r>
            <a:r>
              <a:rPr lang="en-US" dirty="0" err="1"/>
              <a:t>xij</a:t>
            </a:r>
            <a:r>
              <a:rPr lang="en-US" dirty="0"/>
              <a:t> = (1 - Zij) / 2, where Zij is the Pauli-Z operator acting on the qubits representing </a:t>
            </a:r>
            <a:r>
              <a:rPr lang="en-US" dirty="0" err="1"/>
              <a:t>xij</a:t>
            </a:r>
            <a:r>
              <a:rPr lang="en-US" dirty="0"/>
              <a:t>. Rearranging this, we get Zij = 1 - 2xij. Thus, the term Q(</a:t>
            </a:r>
            <a:r>
              <a:rPr lang="en-US" dirty="0" err="1"/>
              <a:t>xij</a:t>
            </a:r>
            <a:r>
              <a:rPr lang="en-US" dirty="0"/>
              <a:t>) in the Hamiltonian becomes Q(1 - 2xij).</a:t>
            </a:r>
          </a:p>
        </p:txBody>
      </p:sp>
      <p:sp>
        <p:nvSpPr>
          <p:cNvPr id="4" name="Slide Number Placeholder 3"/>
          <p:cNvSpPr>
            <a:spLocks noGrp="1"/>
          </p:cNvSpPr>
          <p:nvPr>
            <p:ph type="sldNum" sz="quarter" idx="5"/>
          </p:nvPr>
        </p:nvSpPr>
        <p:spPr/>
        <p:txBody>
          <a:bodyPr/>
          <a:lstStyle/>
          <a:p>
            <a:fld id="{5845D37C-F0B7-4601-8D07-2132BEBF0192}" type="slidenum">
              <a:rPr lang="en-US" smtClean="0"/>
              <a:t>45</a:t>
            </a:fld>
            <a:endParaRPr lang="en-US"/>
          </a:p>
        </p:txBody>
      </p:sp>
    </p:spTree>
    <p:extLst>
      <p:ext uri="{BB962C8B-B14F-4D97-AF65-F5344CB8AC3E}">
        <p14:creationId xmlns:p14="http://schemas.microsoft.com/office/powerpoint/2010/main" val="3479514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46</a:t>
            </a:fld>
            <a:endParaRPr lang="en-US"/>
          </a:p>
        </p:txBody>
      </p:sp>
    </p:spTree>
    <p:extLst>
      <p:ext uri="{BB962C8B-B14F-4D97-AF65-F5344CB8AC3E}">
        <p14:creationId xmlns:p14="http://schemas.microsoft.com/office/powerpoint/2010/main" val="3835784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47</a:t>
            </a:fld>
            <a:endParaRPr lang="en-US"/>
          </a:p>
        </p:txBody>
      </p:sp>
    </p:spTree>
    <p:extLst>
      <p:ext uri="{BB962C8B-B14F-4D97-AF65-F5344CB8AC3E}">
        <p14:creationId xmlns:p14="http://schemas.microsoft.com/office/powerpoint/2010/main" val="3818515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330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Quadratic</a:t>
            </a:r>
            <a:r>
              <a:rPr lang="en-US" b="0" i="0" dirty="0">
                <a:solidFill>
                  <a:srgbClr val="ECECEC"/>
                </a:solidFill>
                <a:effectLst/>
                <a:latin typeface="Söhne"/>
              </a:rPr>
              <a:t>: QUBO represents the objective function and constraints of an optimization problem using quadratic polynomials. This means that each term in the function involves the product of two variables (binary decision variables) and possibly a constant coefficient.</a:t>
            </a:r>
          </a:p>
          <a:p>
            <a:pPr algn="l">
              <a:buFont typeface="+mj-lt"/>
              <a:buAutoNum type="arabicPeriod"/>
            </a:pPr>
            <a:r>
              <a:rPr lang="en-US" b="1" i="0" dirty="0">
                <a:solidFill>
                  <a:srgbClr val="ECECEC"/>
                </a:solidFill>
                <a:effectLst/>
                <a:latin typeface="Söhne"/>
              </a:rPr>
              <a:t>Unconstrained</a:t>
            </a:r>
            <a:r>
              <a:rPr lang="en-US" b="0" i="0" dirty="0">
                <a:solidFill>
                  <a:srgbClr val="ECECEC"/>
                </a:solidFill>
                <a:effectLst/>
                <a:latin typeface="Söhne"/>
              </a:rPr>
              <a:t>: Unlike some other optimization formulations, such as integer linear programming (ILP), QUBO does not have explicit constraints. Instead, any constraints are implicitly incorporated into the objective function through penalty terms.</a:t>
            </a:r>
          </a:p>
          <a:p>
            <a:pPr algn="l">
              <a:buFont typeface="+mj-lt"/>
              <a:buAutoNum type="arabicPeriod"/>
            </a:pPr>
            <a:r>
              <a:rPr lang="en-US" b="1" i="0" dirty="0">
                <a:solidFill>
                  <a:srgbClr val="ECECEC"/>
                </a:solidFill>
                <a:effectLst/>
                <a:latin typeface="Söhne"/>
              </a:rPr>
              <a:t>Binary</a:t>
            </a:r>
            <a:r>
              <a:rPr lang="en-US" b="0" i="0" dirty="0">
                <a:solidFill>
                  <a:srgbClr val="ECECEC"/>
                </a:solidFill>
                <a:effectLst/>
                <a:latin typeface="Söhne"/>
              </a:rPr>
              <a:t>: QUBO problems deal with binary decision variables, meaning each variable can take on one of two values: 0 or 1. These binary variables represent the choices or decisions being made in the optimization problem.</a:t>
            </a:r>
          </a:p>
          <a:p>
            <a:endParaRPr lang="en-US" dirty="0"/>
          </a:p>
        </p:txBody>
      </p:sp>
      <p:sp>
        <p:nvSpPr>
          <p:cNvPr id="4" name="Slide Number Placeholder 3"/>
          <p:cNvSpPr>
            <a:spLocks noGrp="1"/>
          </p:cNvSpPr>
          <p:nvPr>
            <p:ph type="sldNum" sz="quarter" idx="5"/>
          </p:nvPr>
        </p:nvSpPr>
        <p:spPr/>
        <p:txBody>
          <a:bodyPr/>
          <a:lstStyle/>
          <a:p>
            <a:fld id="{5845D37C-F0B7-4601-8D07-2132BEBF0192}" type="slidenum">
              <a:rPr lang="en-US" smtClean="0"/>
              <a:t>48</a:t>
            </a:fld>
            <a:endParaRPr lang="en-US"/>
          </a:p>
        </p:txBody>
      </p:sp>
    </p:spTree>
    <p:extLst>
      <p:ext uri="{BB962C8B-B14F-4D97-AF65-F5344CB8AC3E}">
        <p14:creationId xmlns:p14="http://schemas.microsoft.com/office/powerpoint/2010/main" val="2089601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Google Sans"/>
              </a:rPr>
              <a:t>Imagine you have two recipes, each calling for different ingredients like flour, sugar, and eggs. The dot product tells you how similar these recipes are in terms of these ingredients.</a:t>
            </a:r>
          </a:p>
          <a:p>
            <a:pPr algn="l">
              <a:buFont typeface="Arial" panose="020B0604020202020204" pitchFamily="34" charset="0"/>
              <a:buChar char="•"/>
            </a:pPr>
            <a:r>
              <a:rPr lang="en-US" b="1" i="0" dirty="0">
                <a:solidFill>
                  <a:srgbClr val="E3E3E3"/>
                </a:solidFill>
                <a:effectLst/>
                <a:latin typeface="Google Sans"/>
              </a:rPr>
              <a:t>High dot product:</a:t>
            </a:r>
            <a:r>
              <a:rPr lang="en-US" b="0" i="0" dirty="0">
                <a:solidFill>
                  <a:srgbClr val="E3E3E3"/>
                </a:solidFill>
                <a:effectLst/>
                <a:latin typeface="Google Sans"/>
              </a:rPr>
              <a:t> Both recipes share many ingredients with similar quantities, indicating they are similar (e.g., both pancakes and cookies use flour and eggs).</a:t>
            </a:r>
          </a:p>
          <a:p>
            <a:pPr algn="l">
              <a:buFont typeface="Arial" panose="020B0604020202020204" pitchFamily="34" charset="0"/>
              <a:buChar char="•"/>
            </a:pPr>
            <a:r>
              <a:rPr lang="en-US" b="1" i="0" dirty="0">
                <a:solidFill>
                  <a:srgbClr val="E3E3E3"/>
                </a:solidFill>
                <a:effectLst/>
                <a:latin typeface="Google Sans"/>
              </a:rPr>
              <a:t>Low dot product:</a:t>
            </a:r>
            <a:r>
              <a:rPr lang="en-US" b="0" i="0" dirty="0">
                <a:solidFill>
                  <a:srgbClr val="E3E3E3"/>
                </a:solidFill>
                <a:effectLst/>
                <a:latin typeface="Google Sans"/>
              </a:rPr>
              <a:t> The recipes use very different ingredients or quantities, indicating they are quite different (e.g., a cake recipe with lots of flour and sugar compared to a soup recipe with water and vegetables).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1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552B0-7CD0-2489-8BCB-51ABD9604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A7407-C472-DCB3-E2DA-9409B226A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8538F-0988-A98A-B2A7-CA60ABA738CD}"/>
              </a:ext>
            </a:extLst>
          </p:cNvPr>
          <p:cNvSpPr>
            <a:spLocks noGrp="1"/>
          </p:cNvSpPr>
          <p:nvPr>
            <p:ph type="body" idx="1"/>
          </p:nvPr>
        </p:nvSpPr>
        <p:spPr/>
        <p:txBody>
          <a:bodyPr/>
          <a:lstStyle/>
          <a:p>
            <a:pPr algn="l"/>
            <a:r>
              <a:rPr lang="en-US" b="0" i="0" dirty="0">
                <a:solidFill>
                  <a:srgbClr val="E3E3E3"/>
                </a:solidFill>
                <a:effectLst/>
                <a:latin typeface="Google Sans"/>
              </a:rPr>
              <a:t>Imagine you have two recipes, each calling for different ingredients like flour, sugar, and eggs. The dot product tells you how similar these recipes are in terms of these ingredients.</a:t>
            </a:r>
          </a:p>
          <a:p>
            <a:pPr algn="l">
              <a:buFont typeface="Arial" panose="020B0604020202020204" pitchFamily="34" charset="0"/>
              <a:buChar char="•"/>
            </a:pPr>
            <a:r>
              <a:rPr lang="en-US" b="1" i="0" dirty="0">
                <a:solidFill>
                  <a:srgbClr val="E3E3E3"/>
                </a:solidFill>
                <a:effectLst/>
                <a:latin typeface="Google Sans"/>
              </a:rPr>
              <a:t>High dot product:</a:t>
            </a:r>
            <a:r>
              <a:rPr lang="en-US" b="0" i="0" dirty="0">
                <a:solidFill>
                  <a:srgbClr val="E3E3E3"/>
                </a:solidFill>
                <a:effectLst/>
                <a:latin typeface="Google Sans"/>
              </a:rPr>
              <a:t> Both recipes share many ingredients with similar quantities, indicating they are similar (e.g., both pancakes and cookies use flour and eggs).</a:t>
            </a:r>
          </a:p>
          <a:p>
            <a:pPr algn="l">
              <a:buFont typeface="Arial" panose="020B0604020202020204" pitchFamily="34" charset="0"/>
              <a:buChar char="•"/>
            </a:pPr>
            <a:r>
              <a:rPr lang="en-US" b="1" i="0" dirty="0">
                <a:solidFill>
                  <a:srgbClr val="E3E3E3"/>
                </a:solidFill>
                <a:effectLst/>
                <a:latin typeface="Google Sans"/>
              </a:rPr>
              <a:t>Low dot product:</a:t>
            </a:r>
            <a:r>
              <a:rPr lang="en-US" b="0" i="0" dirty="0">
                <a:solidFill>
                  <a:srgbClr val="E3E3E3"/>
                </a:solidFill>
                <a:effectLst/>
                <a:latin typeface="Google Sans"/>
              </a:rPr>
              <a:t> The recipes use very different ingredients or quantities, indicating they are quite different (e.g., a cake recipe with lots of flour and sugar compared to a soup recipe with water and vegetables).</a:t>
            </a:r>
          </a:p>
          <a:p>
            <a:endParaRPr lang="en-US" dirty="0"/>
          </a:p>
        </p:txBody>
      </p:sp>
      <p:sp>
        <p:nvSpPr>
          <p:cNvPr id="4" name="Slide Number Placeholder 3">
            <a:extLst>
              <a:ext uri="{FF2B5EF4-FFF2-40B4-BE49-F238E27FC236}">
                <a16:creationId xmlns:a16="http://schemas.microsoft.com/office/drawing/2014/main" id="{D3DAB2A8-4B89-06BC-5308-236F719088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93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643D-23AA-6CE8-C543-D9FD22BC6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AC59B-C372-FBDB-1C1E-3D759D42B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9D6F7-56F2-CCD5-CFCA-EFE647A012B8}"/>
              </a:ext>
            </a:extLst>
          </p:cNvPr>
          <p:cNvSpPr>
            <a:spLocks noGrp="1"/>
          </p:cNvSpPr>
          <p:nvPr>
            <p:ph type="body" idx="1"/>
          </p:nvPr>
        </p:nvSpPr>
        <p:spPr/>
        <p:txBody>
          <a:bodyPr/>
          <a:lstStyle/>
          <a:p>
            <a:pPr algn="l"/>
            <a:r>
              <a:rPr lang="en-US" b="0" i="0" dirty="0">
                <a:solidFill>
                  <a:srgbClr val="E3E3E3"/>
                </a:solidFill>
                <a:effectLst/>
                <a:latin typeface="Google Sans"/>
              </a:rPr>
              <a:t>Imagine you have two recipes, each calling for different ingredients like flour, sugar, and eggs. The dot product tells you how similar these recipes are in terms of these ingredients.</a:t>
            </a:r>
          </a:p>
          <a:p>
            <a:pPr algn="l">
              <a:buFont typeface="Arial" panose="020B0604020202020204" pitchFamily="34" charset="0"/>
              <a:buChar char="•"/>
            </a:pPr>
            <a:r>
              <a:rPr lang="en-US" b="1" i="0" dirty="0">
                <a:solidFill>
                  <a:srgbClr val="E3E3E3"/>
                </a:solidFill>
                <a:effectLst/>
                <a:latin typeface="Google Sans"/>
              </a:rPr>
              <a:t>High dot product:</a:t>
            </a:r>
            <a:r>
              <a:rPr lang="en-US" b="0" i="0" dirty="0">
                <a:solidFill>
                  <a:srgbClr val="E3E3E3"/>
                </a:solidFill>
                <a:effectLst/>
                <a:latin typeface="Google Sans"/>
              </a:rPr>
              <a:t> Both recipes share many ingredients with similar quantities, indicating they are similar (e.g., both pancakes and cookies use flour and eggs).</a:t>
            </a:r>
          </a:p>
          <a:p>
            <a:pPr algn="l">
              <a:buFont typeface="Arial" panose="020B0604020202020204" pitchFamily="34" charset="0"/>
              <a:buChar char="•"/>
            </a:pPr>
            <a:r>
              <a:rPr lang="en-US" b="1" i="0" dirty="0">
                <a:solidFill>
                  <a:srgbClr val="E3E3E3"/>
                </a:solidFill>
                <a:effectLst/>
                <a:latin typeface="Google Sans"/>
              </a:rPr>
              <a:t>Low dot product:</a:t>
            </a:r>
            <a:r>
              <a:rPr lang="en-US" b="0" i="0" dirty="0">
                <a:solidFill>
                  <a:srgbClr val="E3E3E3"/>
                </a:solidFill>
                <a:effectLst/>
                <a:latin typeface="Google Sans"/>
              </a:rPr>
              <a:t> The recipes use very different ingredients or quantities, indicating they are quite different (e.g., a cake recipe with lots of flour and sugar compared to a soup recipe with water and vegetables).</a:t>
            </a:r>
          </a:p>
          <a:p>
            <a:endParaRPr lang="en-US" dirty="0"/>
          </a:p>
        </p:txBody>
      </p:sp>
      <p:sp>
        <p:nvSpPr>
          <p:cNvPr id="4" name="Slide Number Placeholder 3">
            <a:extLst>
              <a:ext uri="{FF2B5EF4-FFF2-40B4-BE49-F238E27FC236}">
                <a16:creationId xmlns:a16="http://schemas.microsoft.com/office/drawing/2014/main" id="{DB42BFC2-AE83-F8DB-A5D9-A564DC605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83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1E218-293F-6C3E-F99E-13DF8A5C2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A6ABF-B093-EE3A-C1E7-E5CFBF1DC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41EE8-A249-E292-D437-369EF4BADF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86DCD0-E66C-2A2C-C93C-DB1CBBE85D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48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B8E87-6BB3-F02B-AF2B-072C84678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4C672-3622-BFAA-DD78-E3934DFCF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DC1C2-7FE0-A7C2-E090-C0FE0BCF0B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A32C84-0D64-0B57-0220-3DEB6A7BD0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72BA6-28E2-4C1B-A99C-26D897E6E0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89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ABB9-F70A-7638-5D00-37C0E097E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5A926D-9591-2B3B-EAE8-3551BF0A4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8D36F8-3CE2-7AD0-E38D-793E0D9F3DC7}"/>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3FD0B3CC-DABB-AC41-1E81-48531D321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FD622-C3F2-71BA-8FDA-C4ABF43AFB9E}"/>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228325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3DAB-32C8-183F-CEE1-9390B12522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4CF51-16D4-FA71-9974-A6019209A7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1F86D-836C-42E2-E736-2DF55C39556F}"/>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48952B02-2191-9705-4B19-66D2BB39C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B0BA3-2B61-76D4-5A83-17AD5E8D62AD}"/>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1186371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99B8C8-27F1-07C8-D8E0-06A7AFD3B8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92898-C29B-5ACE-24E2-7CD7BDA933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ED5CC-625C-C197-1991-35F931E4C16E}"/>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31D210CF-13AC-CE7A-F03D-DB0E30425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11686-4A74-5F86-0286-E3387311F27F}"/>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4025494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996232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429152959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63154444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82776066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225023384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Thursday, March 6, 2025</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17738948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Thursday, March 6, 2025</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20379012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Thursday, March 6, 2025</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969203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9A4C-AD28-FCA1-9C6B-ED01215495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EE27F-5A3F-4ACD-7BBB-2DB57C663D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5F8F1-7C70-1365-9806-8C2D151DCA47}"/>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18CB5C68-4430-972F-8EA3-105384D8D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AE69B-9D14-74C4-C600-5E30D05C9B5D}"/>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1347376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Thursday, March 6, 2025</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5770889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Thursday, March 6, 2025</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2211703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March 6, 2025</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64736132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902482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2449972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7460751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10707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60519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649578546"/>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09818189"/>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66C2-1D3A-BEF3-5D23-372F1AE7B8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0D9824-9742-BADF-DD14-38854188C7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9910C9-3662-92E7-4308-E743B32BBC0F}"/>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7E234983-7C31-D972-3044-031A66782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B6B48-F2A6-9197-4BDF-EF150C1C557C}"/>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610779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49676651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67750843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March 6, 2025</a:t>
            </a:fld>
            <a:endParaRPr lang="en-US" dirty="0"/>
          </a:p>
        </p:txBody>
      </p:sp>
    </p:spTree>
    <p:extLst>
      <p:ext uri="{BB962C8B-B14F-4D97-AF65-F5344CB8AC3E}">
        <p14:creationId xmlns:p14="http://schemas.microsoft.com/office/powerpoint/2010/main" val="3262022206"/>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61550902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66623425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595663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258819191"/>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68040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1271962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16244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5597-6A5F-94A9-C576-27A5525AD7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96318-E861-5009-E13D-C08FA0211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C7949E-2580-AA60-1000-5EDC2BD284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D2F509-17D0-FF13-FED9-30B1BB353F9B}"/>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6" name="Footer Placeholder 5">
            <a:extLst>
              <a:ext uri="{FF2B5EF4-FFF2-40B4-BE49-F238E27FC236}">
                <a16:creationId xmlns:a16="http://schemas.microsoft.com/office/drawing/2014/main" id="{2F43F145-71E0-1EB0-E357-C004142B9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4A7DB-1934-2A3E-F106-A6BFAD5FBE4E}"/>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2913889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923338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12978633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922771432"/>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8793839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pic>
        <p:nvPicPr>
          <p:cNvPr id="3" name="Picture 2">
            <a:extLst>
              <a:ext uri="{FF2B5EF4-FFF2-40B4-BE49-F238E27FC236}">
                <a16:creationId xmlns:a16="http://schemas.microsoft.com/office/drawing/2014/main" id="{2AB24FB6-D44B-8157-0CA1-3E27FFADB26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15378171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4372610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86376971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99963368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Long Headline Only">
    <p:spTree>
      <p:nvGrpSpPr>
        <p:cNvPr id="1" name=""/>
        <p:cNvGrpSpPr/>
        <p:nvPr/>
      </p:nvGrpSpPr>
      <p:grpSpPr>
        <a:xfrm>
          <a:off x="0" y="0"/>
          <a:ext cx="0" cy="0"/>
          <a:chOff x="0" y="0"/>
          <a:chExt cx="0" cy="0"/>
        </a:xfrm>
      </p:grpSpPr>
      <p:sp>
        <p:nvSpPr>
          <p:cNvPr id="11" name="Title 10"/>
          <p:cNvSpPr>
            <a:spLocks noGrp="1"/>
          </p:cNvSpPr>
          <p:nvPr>
            <p:ph type="title"/>
          </p:nvPr>
        </p:nvSpPr>
        <p:spPr>
          <a:xfrm>
            <a:off x="381000" y="158932"/>
            <a:ext cx="8728710" cy="1295401"/>
          </a:xfrm>
          <a:prstGeom prst="rect">
            <a:avLst/>
          </a:prstGeom>
        </p:spPr>
        <p:txBody>
          <a:bodyPr>
            <a:normAutofit/>
          </a:bodyPr>
          <a:lstStyle>
            <a:lvl1pPr>
              <a:lnSpc>
                <a:spcPct val="80000"/>
              </a:lnSpc>
              <a:defRPr sz="3200" b="0">
                <a:solidFill>
                  <a:schemeClr val="accent6"/>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C13D59A-E5CA-46FF-88D8-0F4F95BFBA7B}"/>
              </a:ext>
            </a:extLst>
          </p:cNvPr>
          <p:cNvSpPr>
            <a:spLocks noGrp="1"/>
          </p:cNvSpPr>
          <p:nvPr>
            <p:ph sz="quarter" idx="22"/>
          </p:nvPr>
        </p:nvSpPr>
        <p:spPr>
          <a:xfrm>
            <a:off x="381000" y="1611866"/>
            <a:ext cx="11430000" cy="4270375"/>
          </a:xfrm>
          <a:prstGeom prst="rect">
            <a:avLst/>
          </a:prstGeo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5">
            <a:extLst>
              <a:ext uri="{FF2B5EF4-FFF2-40B4-BE49-F238E27FC236}">
                <a16:creationId xmlns:a16="http://schemas.microsoft.com/office/drawing/2014/main" id="{C5983CE6-BE6E-4096-BB16-4C02E285A339}"/>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
        <p:nvSpPr>
          <p:cNvPr id="8" name="Footer Placeholder 4">
            <a:extLst>
              <a:ext uri="{FF2B5EF4-FFF2-40B4-BE49-F238E27FC236}">
                <a16:creationId xmlns:a16="http://schemas.microsoft.com/office/drawing/2014/main" id="{411A0C11-D629-4FA9-A469-57B610E8EA0E}"/>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2020 Accenture. All rights reserved.</a:t>
            </a:r>
          </a:p>
        </p:txBody>
      </p:sp>
    </p:spTree>
    <p:extLst>
      <p:ext uri="{BB962C8B-B14F-4D97-AF65-F5344CB8AC3E}">
        <p14:creationId xmlns:p14="http://schemas.microsoft.com/office/powerpoint/2010/main" val="38118131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py &amp; content (chart, picture)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3AF63B48-9B81-462E-A24C-7037069CBAF0}"/>
              </a:ext>
            </a:extLst>
          </p:cNvPr>
          <p:cNvSpPr>
            <a:spLocks noGrp="1"/>
          </p:cNvSpPr>
          <p:nvPr>
            <p:ph type="body" sz="quarter" idx="36" hasCustomPrompt="1"/>
          </p:nvPr>
        </p:nvSpPr>
        <p:spPr>
          <a:xfrm>
            <a:off x="334801" y="1030425"/>
            <a:ext cx="10027707" cy="453183"/>
          </a:xfrm>
          <a:prstGeom prst="rect">
            <a:avLst/>
          </a:prstGeom>
        </p:spPr>
        <p:txBody>
          <a:bodyPr wrap="square" tIns="144000">
            <a:spAutoFit/>
          </a:bodyPr>
          <a:lstStyle>
            <a:lvl1pPr marL="0" marR="0" indent="0" algn="l" defTabSz="1733593" rtl="0" eaLnBrk="1" fontAlgn="auto" latinLnBrk="0" hangingPunct="1">
              <a:lnSpc>
                <a:spcPct val="100000"/>
              </a:lnSpc>
              <a:spcBef>
                <a:spcPts val="0"/>
              </a:spcBef>
              <a:spcAft>
                <a:spcPts val="0"/>
              </a:spcAft>
              <a:buClrTx/>
              <a:buSzTx/>
              <a:buFont typeface="Arial" charset="0"/>
              <a:buNone/>
              <a:tabLst/>
              <a:defRPr sz="1999">
                <a:solidFill>
                  <a:schemeClr val="tx1"/>
                </a:solidFill>
                <a:latin typeface="+mn-lt"/>
              </a:defRPr>
            </a:lvl1pPr>
          </a:lstStyle>
          <a:p>
            <a:pPr marL="0" marR="0" lvl="0" indent="0" algn="l" defTabSz="1733593" rtl="0" eaLnBrk="1" fontAlgn="auto" latinLnBrk="0" hangingPunct="1">
              <a:lnSpc>
                <a:spcPct val="100000"/>
              </a:lnSpc>
              <a:spcBef>
                <a:spcPts val="0"/>
              </a:spcBef>
              <a:spcAft>
                <a:spcPts val="0"/>
              </a:spcAft>
              <a:buClrTx/>
              <a:buSzTx/>
              <a:buFont typeface="Arial" charset="0"/>
              <a:buNone/>
              <a:tabLst/>
              <a:defRPr/>
            </a:pPr>
            <a:r>
              <a:rPr lang="en-US"/>
              <a:t>Insert subtitle here at 20pt, align to the baseline of the title</a:t>
            </a:r>
          </a:p>
        </p:txBody>
      </p:sp>
      <p:sp>
        <p:nvSpPr>
          <p:cNvPr id="3" name="Text Placeholder 2">
            <a:extLst>
              <a:ext uri="{FF2B5EF4-FFF2-40B4-BE49-F238E27FC236}">
                <a16:creationId xmlns:a16="http://schemas.microsoft.com/office/drawing/2014/main" id="{B39FA043-6343-4D03-814F-5850BF226E9E}"/>
              </a:ext>
            </a:extLst>
          </p:cNvPr>
          <p:cNvSpPr>
            <a:spLocks noGrp="1"/>
          </p:cNvSpPr>
          <p:nvPr>
            <p:ph type="body" sz="quarter" idx="37"/>
          </p:nvPr>
        </p:nvSpPr>
        <p:spPr>
          <a:xfrm>
            <a:off x="338400" y="1767600"/>
            <a:ext cx="409575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Content Placeholder 9">
            <a:extLst>
              <a:ext uri="{FF2B5EF4-FFF2-40B4-BE49-F238E27FC236}">
                <a16:creationId xmlns:a16="http://schemas.microsoft.com/office/drawing/2014/main" id="{7CD48AF5-9262-4894-95BB-043B9ECC4D65}"/>
              </a:ext>
            </a:extLst>
          </p:cNvPr>
          <p:cNvSpPr>
            <a:spLocks noGrp="1"/>
          </p:cNvSpPr>
          <p:nvPr>
            <p:ph sz="quarter" idx="38"/>
          </p:nvPr>
        </p:nvSpPr>
        <p:spPr>
          <a:xfrm>
            <a:off x="4791076" y="1767600"/>
            <a:ext cx="7070725"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85F85D90-5D5F-4A12-B996-AA758A7B5DD2}"/>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17DA509D-0406-4B0C-8BC4-705FCD33420F}"/>
              </a:ext>
            </a:extLst>
          </p:cNvPr>
          <p:cNvSpPr>
            <a:spLocks noGrp="1"/>
          </p:cNvSpPr>
          <p:nvPr>
            <p:ph type="ftr" sz="quarter" idx="39"/>
          </p:nvPr>
        </p:nvSpPr>
        <p:spPr/>
        <p:txBody>
          <a:bodyPr/>
          <a:lstStyle/>
          <a:p>
            <a:r>
              <a:rPr lang="en-AU"/>
              <a:t>Copyright © 2023 Accenture. All rights reserved.</a:t>
            </a:r>
          </a:p>
        </p:txBody>
      </p:sp>
      <p:sp>
        <p:nvSpPr>
          <p:cNvPr id="11" name="Slide Number Placeholder 10">
            <a:extLst>
              <a:ext uri="{FF2B5EF4-FFF2-40B4-BE49-F238E27FC236}">
                <a16:creationId xmlns:a16="http://schemas.microsoft.com/office/drawing/2014/main" id="{2EFDAAB1-E37F-4D77-B44A-9C59D3AA4E52}"/>
              </a:ext>
            </a:extLst>
          </p:cNvPr>
          <p:cNvSpPr>
            <a:spLocks noGrp="1"/>
          </p:cNvSpPr>
          <p:nvPr>
            <p:ph type="sldNum" sz="quarter" idx="4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78574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5E24-141C-8E4F-E6EF-ACDCF98D2A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634647-31D1-4F47-A54F-F6A75E43A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0C39EA-9E31-CF4E-3400-E414D77C80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942387-B78E-D8B4-223F-C2B0EFB2F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9FE9A2-4BB5-0CBE-6C4B-48971ADE0C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FB30F1-E17E-499A-1B63-BF94AEDF5959}"/>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8" name="Footer Placeholder 7">
            <a:extLst>
              <a:ext uri="{FF2B5EF4-FFF2-40B4-BE49-F238E27FC236}">
                <a16:creationId xmlns:a16="http://schemas.microsoft.com/office/drawing/2014/main" id="{034B0406-7AFD-B72F-914D-F581FC2879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F89B9-F905-E76B-351B-DBC1156ACF6D}"/>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2311275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54953288"/>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a:t>Place headline here (36pt, min 30pt)</a:t>
            </a:r>
            <a:endParaRPr lang="en-US"/>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85067576"/>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36466502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C249-2809-7916-5103-1253C98D3C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C4697E-E606-F79A-6EA5-19A629C3850D}"/>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4" name="Footer Placeholder 3">
            <a:extLst>
              <a:ext uri="{FF2B5EF4-FFF2-40B4-BE49-F238E27FC236}">
                <a16:creationId xmlns:a16="http://schemas.microsoft.com/office/drawing/2014/main" id="{056D28B5-CEC3-3FA4-A2DB-157876351C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3BC0F-1495-98EF-2146-56B66044F58B}"/>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2497944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13C97-BA96-0D45-060A-EC689A897096}"/>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3" name="Footer Placeholder 2">
            <a:extLst>
              <a:ext uri="{FF2B5EF4-FFF2-40B4-BE49-F238E27FC236}">
                <a16:creationId xmlns:a16="http://schemas.microsoft.com/office/drawing/2014/main" id="{33C289CE-8B02-2369-B910-05835D7CD5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686C5-2832-DE80-3694-CEF34D3C10C2}"/>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262210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AD1F-0B3F-9ABD-FBA6-E007C71B9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8A81A5-D8CD-DBDF-6C62-2F1813E9CB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AC09CF-01EB-88C5-03CA-5D744CCC8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793E9-615D-A3FD-185E-0CF554905C3E}"/>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6" name="Footer Placeholder 5">
            <a:extLst>
              <a:ext uri="{FF2B5EF4-FFF2-40B4-BE49-F238E27FC236}">
                <a16:creationId xmlns:a16="http://schemas.microsoft.com/office/drawing/2014/main" id="{5208633C-BF10-7920-523F-09A451451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2A0C2-A1EF-036C-BED8-1F516A3E938C}"/>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334956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13C7-1417-4B13-0EF6-B4AC09864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29DEB-8AA7-327E-8547-E59540BF0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1AABDF-D6DD-66C7-5883-93ABDC3B4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B38F1-A38B-14F3-BF8E-6042060016B8}"/>
              </a:ext>
            </a:extLst>
          </p:cNvPr>
          <p:cNvSpPr>
            <a:spLocks noGrp="1"/>
          </p:cNvSpPr>
          <p:nvPr>
            <p:ph type="dt" sz="half" idx="10"/>
          </p:nvPr>
        </p:nvSpPr>
        <p:spPr/>
        <p:txBody>
          <a:bodyPr/>
          <a:lstStyle/>
          <a:p>
            <a:fld id="{0AA0D414-BDE4-4B72-8B82-6D0FFF672EF0}" type="datetimeFigureOut">
              <a:rPr lang="en-US" smtClean="0"/>
              <a:t>3/6/2025</a:t>
            </a:fld>
            <a:endParaRPr lang="en-US"/>
          </a:p>
        </p:txBody>
      </p:sp>
      <p:sp>
        <p:nvSpPr>
          <p:cNvPr id="6" name="Footer Placeholder 5">
            <a:extLst>
              <a:ext uri="{FF2B5EF4-FFF2-40B4-BE49-F238E27FC236}">
                <a16:creationId xmlns:a16="http://schemas.microsoft.com/office/drawing/2014/main" id="{2AD69093-9EA2-08A5-0327-AEA70D051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99782-D494-89D0-AB36-07B050887A69}"/>
              </a:ext>
            </a:extLst>
          </p:cNvPr>
          <p:cNvSpPr>
            <a:spLocks noGrp="1"/>
          </p:cNvSpPr>
          <p:nvPr>
            <p:ph type="sldNum" sz="quarter" idx="12"/>
          </p:nvPr>
        </p:nvSpPr>
        <p:spPr/>
        <p:txBody>
          <a:bodyPr/>
          <a:lstStyle/>
          <a:p>
            <a:fld id="{269B0819-73FD-48C4-98CE-A6FB92D663BC}" type="slidenum">
              <a:rPr lang="en-US" smtClean="0"/>
              <a:t>‹#›</a:t>
            </a:fld>
            <a:endParaRPr lang="en-US"/>
          </a:p>
        </p:txBody>
      </p:sp>
    </p:spTree>
    <p:extLst>
      <p:ext uri="{BB962C8B-B14F-4D97-AF65-F5344CB8AC3E}">
        <p14:creationId xmlns:p14="http://schemas.microsoft.com/office/powerpoint/2010/main" val="388037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4B30E-B41D-40C1-D3E4-D8E6BF9CA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1122E-DA73-FA02-59DF-4A34752DE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0A8A4-6AB9-8185-5F8E-937905CB6C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A0D414-BDE4-4B72-8B82-6D0FFF672EF0}" type="datetimeFigureOut">
              <a:rPr lang="en-US" smtClean="0"/>
              <a:t>3/6/2025</a:t>
            </a:fld>
            <a:endParaRPr lang="en-US"/>
          </a:p>
        </p:txBody>
      </p:sp>
      <p:sp>
        <p:nvSpPr>
          <p:cNvPr id="5" name="Footer Placeholder 4">
            <a:extLst>
              <a:ext uri="{FF2B5EF4-FFF2-40B4-BE49-F238E27FC236}">
                <a16:creationId xmlns:a16="http://schemas.microsoft.com/office/drawing/2014/main" id="{1771AB1D-2630-CE51-61C5-EB6FBD0136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087614-C96F-0196-9904-62D2E9D4C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9B0819-73FD-48C4-98CE-A6FB92D663BC}" type="slidenum">
              <a:rPr lang="en-US" smtClean="0"/>
              <a:t>‹#›</a:t>
            </a:fld>
            <a:endParaRPr lang="en-US"/>
          </a:p>
        </p:txBody>
      </p:sp>
    </p:spTree>
    <p:extLst>
      <p:ext uri="{BB962C8B-B14F-4D97-AF65-F5344CB8AC3E}">
        <p14:creationId xmlns:p14="http://schemas.microsoft.com/office/powerpoint/2010/main" val="460356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Thursday, March 6, 2025</a:t>
            </a:fld>
            <a:endParaRPr lang="en-US" dirty="0"/>
          </a:p>
        </p:txBody>
      </p:sp>
    </p:spTree>
    <p:extLst>
      <p:ext uri="{BB962C8B-B14F-4D97-AF65-F5344CB8AC3E}">
        <p14:creationId xmlns:p14="http://schemas.microsoft.com/office/powerpoint/2010/main" val="4262895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22.jpe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25.jpeg"/><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5.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0.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OP 25 QUANTUM MECHANICS QUOTES (of 179) | A-Z Quotes">
            <a:extLst>
              <a:ext uri="{FF2B5EF4-FFF2-40B4-BE49-F238E27FC236}">
                <a16:creationId xmlns:a16="http://schemas.microsoft.com/office/drawing/2014/main" id="{EDC846D1-23EA-696B-583D-498A8B359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83"/>
          <a:stretch/>
        </p:blipFill>
        <p:spPr bwMode="auto">
          <a:xfrm>
            <a:off x="643467" y="1152895"/>
            <a:ext cx="10905066" cy="4552208"/>
          </a:xfrm>
          <a:prstGeom prst="rect">
            <a:avLst/>
          </a:prstGeom>
          <a:solidFill>
            <a:srgbClr val="FFFFFF"/>
          </a:solidFill>
          <a:ln>
            <a:noFill/>
          </a:ln>
          <a:scene3d>
            <a:camera prst="orthographicFront"/>
            <a:lightRig rig="threePt" dir="t">
              <a:rot lat="0" lon="0" rev="2700000"/>
            </a:lightRig>
          </a:scene3d>
          <a:sp3d>
            <a:bevelT h="38100"/>
            <a:contourClr>
              <a:srgbClr val="C0C0C0"/>
            </a:contourClr>
          </a:sp3d>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05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0C999B-91D5-1C02-60D2-7E66F14D524E}"/>
              </a:ext>
            </a:extLst>
          </p:cNvPr>
          <p:cNvPicPr>
            <a:picLocks noChangeAspect="1"/>
          </p:cNvPicPr>
          <p:nvPr/>
        </p:nvPicPr>
        <p:blipFill>
          <a:blip r:embed="rId3"/>
          <a:stretch>
            <a:fillRect/>
          </a:stretch>
        </p:blipFill>
        <p:spPr>
          <a:xfrm>
            <a:off x="3514073" y="1198788"/>
            <a:ext cx="2914719" cy="838870"/>
          </a:xfrm>
          <a:prstGeom prst="rect">
            <a:avLst/>
          </a:prstGeom>
        </p:spPr>
      </p:pic>
      <p:sp>
        <p:nvSpPr>
          <p:cNvPr id="10" name="TextBox 9">
            <a:extLst>
              <a:ext uri="{FF2B5EF4-FFF2-40B4-BE49-F238E27FC236}">
                <a16:creationId xmlns:a16="http://schemas.microsoft.com/office/drawing/2014/main" id="{93F5F0FC-9FD3-F1AC-A511-7BB70D1CC5DE}"/>
              </a:ext>
            </a:extLst>
          </p:cNvPr>
          <p:cNvSpPr txBox="1"/>
          <p:nvPr/>
        </p:nvSpPr>
        <p:spPr>
          <a:xfrm>
            <a:off x="757418" y="1371599"/>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Given Quantum State:</a:t>
            </a:r>
          </a:p>
        </p:txBody>
      </p:sp>
      <p:sp>
        <p:nvSpPr>
          <p:cNvPr id="11" name="TextBox 10">
            <a:extLst>
              <a:ext uri="{FF2B5EF4-FFF2-40B4-BE49-F238E27FC236}">
                <a16:creationId xmlns:a16="http://schemas.microsoft.com/office/drawing/2014/main" id="{CD4E27D8-EF64-04C3-B3CD-EBE000601690}"/>
              </a:ext>
            </a:extLst>
          </p:cNvPr>
          <p:cNvSpPr txBox="1"/>
          <p:nvPr/>
        </p:nvSpPr>
        <p:spPr>
          <a:xfrm>
            <a:off x="757418" y="3149751"/>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a:ea typeface="+mn-ea"/>
                <a:cs typeface="+mn-cs"/>
              </a:rPr>
              <a:t>Apply Hadamard gate: </a:t>
            </a:r>
          </a:p>
        </p:txBody>
      </p:sp>
      <p:pic>
        <p:nvPicPr>
          <p:cNvPr id="5" name="Picture 4">
            <a:extLst>
              <a:ext uri="{FF2B5EF4-FFF2-40B4-BE49-F238E27FC236}">
                <a16:creationId xmlns:a16="http://schemas.microsoft.com/office/drawing/2014/main" id="{119C2792-2DA7-6DEC-588E-8C9E35D41F31}"/>
              </a:ext>
            </a:extLst>
          </p:cNvPr>
          <p:cNvPicPr>
            <a:picLocks noChangeAspect="1"/>
          </p:cNvPicPr>
          <p:nvPr/>
        </p:nvPicPr>
        <p:blipFill>
          <a:blip r:embed="rId4"/>
          <a:stretch>
            <a:fillRect/>
          </a:stretch>
        </p:blipFill>
        <p:spPr>
          <a:xfrm>
            <a:off x="3514073" y="2821733"/>
            <a:ext cx="2625087" cy="990599"/>
          </a:xfrm>
          <a:prstGeom prst="rect">
            <a:avLst/>
          </a:prstGeom>
        </p:spPr>
      </p:pic>
      <p:pic>
        <p:nvPicPr>
          <p:cNvPr id="8" name="Picture 7">
            <a:extLst>
              <a:ext uri="{FF2B5EF4-FFF2-40B4-BE49-F238E27FC236}">
                <a16:creationId xmlns:a16="http://schemas.microsoft.com/office/drawing/2014/main" id="{15345DA0-41D4-7496-4E04-75AE7E073172}"/>
              </a:ext>
            </a:extLst>
          </p:cNvPr>
          <p:cNvPicPr>
            <a:picLocks noChangeAspect="1"/>
          </p:cNvPicPr>
          <p:nvPr/>
        </p:nvPicPr>
        <p:blipFill>
          <a:blip r:embed="rId5"/>
          <a:stretch>
            <a:fillRect/>
          </a:stretch>
        </p:blipFill>
        <p:spPr>
          <a:xfrm>
            <a:off x="848010" y="4861507"/>
            <a:ext cx="1501270" cy="624894"/>
          </a:xfrm>
          <a:prstGeom prst="rect">
            <a:avLst/>
          </a:prstGeom>
        </p:spPr>
      </p:pic>
      <p:pic>
        <p:nvPicPr>
          <p:cNvPr id="12" name="Picture 11">
            <a:extLst>
              <a:ext uri="{FF2B5EF4-FFF2-40B4-BE49-F238E27FC236}">
                <a16:creationId xmlns:a16="http://schemas.microsoft.com/office/drawing/2014/main" id="{DCC23FB9-451A-9162-047B-F5CA77C43A1D}"/>
              </a:ext>
            </a:extLst>
          </p:cNvPr>
          <p:cNvPicPr>
            <a:picLocks noChangeAspect="1"/>
          </p:cNvPicPr>
          <p:nvPr/>
        </p:nvPicPr>
        <p:blipFill>
          <a:blip r:embed="rId6"/>
          <a:stretch>
            <a:fillRect/>
          </a:stretch>
        </p:blipFill>
        <p:spPr>
          <a:xfrm>
            <a:off x="2811682" y="4800858"/>
            <a:ext cx="5822185" cy="739204"/>
          </a:xfrm>
          <a:prstGeom prst="rect">
            <a:avLst/>
          </a:prstGeom>
        </p:spPr>
      </p:pic>
      <p:pic>
        <p:nvPicPr>
          <p:cNvPr id="13" name="Picture 12">
            <a:extLst>
              <a:ext uri="{FF2B5EF4-FFF2-40B4-BE49-F238E27FC236}">
                <a16:creationId xmlns:a16="http://schemas.microsoft.com/office/drawing/2014/main" id="{6D999CCA-7223-8CC3-EB6C-B3D1A44A5A9D}"/>
              </a:ext>
            </a:extLst>
          </p:cNvPr>
          <p:cNvPicPr>
            <a:picLocks noChangeAspect="1"/>
          </p:cNvPicPr>
          <p:nvPr/>
        </p:nvPicPr>
        <p:blipFill>
          <a:blip r:embed="rId7"/>
          <a:stretch>
            <a:fillRect/>
          </a:stretch>
        </p:blipFill>
        <p:spPr>
          <a:xfrm>
            <a:off x="9626209" y="4645477"/>
            <a:ext cx="581480" cy="894585"/>
          </a:xfrm>
          <a:prstGeom prst="rect">
            <a:avLst/>
          </a:prstGeom>
        </p:spPr>
      </p:pic>
      <p:cxnSp>
        <p:nvCxnSpPr>
          <p:cNvPr id="14" name="Straight Arrow Connector 13">
            <a:extLst>
              <a:ext uri="{FF2B5EF4-FFF2-40B4-BE49-F238E27FC236}">
                <a16:creationId xmlns:a16="http://schemas.microsoft.com/office/drawing/2014/main" id="{1BFBFC68-4FA3-5F76-5EDD-81CBE186061E}"/>
              </a:ext>
            </a:extLst>
          </p:cNvPr>
          <p:cNvCxnSpPr/>
          <p:nvPr/>
        </p:nvCxnSpPr>
        <p:spPr>
          <a:xfrm>
            <a:off x="8696130" y="5169617"/>
            <a:ext cx="95172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A833F34-F249-2DD3-BF56-168BA111596E}"/>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a:t>
            </a:r>
            <a:r>
              <a:rPr kumimoji="0" lang="en-US" sz="3600" b="1" i="0" u="none" strike="noStrike" kern="1200" cap="none" spc="0" normalizeH="0" noProof="0" dirty="0">
                <a:ln>
                  <a:noFill/>
                </a:ln>
                <a:solidFill>
                  <a:srgbClr val="000000"/>
                </a:solidFill>
                <a:effectLst/>
                <a:uLnTx/>
                <a:uFillTx/>
                <a:latin typeface="Graphik"/>
                <a:ea typeface="+mj-ea"/>
                <a:cs typeface="+mj-cs"/>
              </a:rPr>
              <a:t> Circuit</a:t>
            </a: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p:txBody>
      </p:sp>
      <p:pic>
        <p:nvPicPr>
          <p:cNvPr id="9" name="Picture 8">
            <a:extLst>
              <a:ext uri="{FF2B5EF4-FFF2-40B4-BE49-F238E27FC236}">
                <a16:creationId xmlns:a16="http://schemas.microsoft.com/office/drawing/2014/main" id="{52DEC8EA-A6C0-269F-14BC-F301234DBE5A}"/>
              </a:ext>
            </a:extLst>
          </p:cNvPr>
          <p:cNvPicPr>
            <a:picLocks noChangeAspect="1"/>
          </p:cNvPicPr>
          <p:nvPr/>
        </p:nvPicPr>
        <p:blipFill>
          <a:blip r:embed="rId8"/>
          <a:stretch>
            <a:fillRect/>
          </a:stretch>
        </p:blipFill>
        <p:spPr>
          <a:xfrm>
            <a:off x="7336727" y="2383488"/>
            <a:ext cx="2718806" cy="1223463"/>
          </a:xfrm>
          <a:prstGeom prst="rect">
            <a:avLst/>
          </a:prstGeom>
        </p:spPr>
      </p:pic>
      <p:cxnSp>
        <p:nvCxnSpPr>
          <p:cNvPr id="16" name="Straight Arrow Connector 15">
            <a:extLst>
              <a:ext uri="{FF2B5EF4-FFF2-40B4-BE49-F238E27FC236}">
                <a16:creationId xmlns:a16="http://schemas.microsoft.com/office/drawing/2014/main" id="{F52A507A-FFC2-EFC4-3DC6-4A44B709593B}"/>
              </a:ext>
            </a:extLst>
          </p:cNvPr>
          <p:cNvCxnSpPr/>
          <p:nvPr/>
        </p:nvCxnSpPr>
        <p:spPr>
          <a:xfrm flipH="1" flipV="1">
            <a:off x="6428792" y="1828799"/>
            <a:ext cx="1946723" cy="73930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17FD9C69-7BBF-C46F-8D4F-330902338EBB}"/>
              </a:ext>
            </a:extLst>
          </p:cNvPr>
          <p:cNvCxnSpPr/>
          <p:nvPr/>
        </p:nvCxnSpPr>
        <p:spPr>
          <a:xfrm flipH="1">
            <a:off x="6096000" y="2995219"/>
            <a:ext cx="2726987" cy="43378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377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EA6C1-CFF8-EBFE-6EBD-FB48FCF24E9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BCB2B97-D27A-5264-A8CC-C8541C7B57BB}"/>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a:t>
            </a:r>
            <a:r>
              <a:rPr kumimoji="0" lang="en-US" sz="3600" b="1" i="0" u="none" strike="noStrike" kern="1200" cap="none" spc="0" normalizeH="0" noProof="0" dirty="0">
                <a:ln>
                  <a:noFill/>
                </a:ln>
                <a:solidFill>
                  <a:srgbClr val="000000"/>
                </a:solidFill>
                <a:effectLst/>
                <a:uLnTx/>
                <a:uFillTx/>
                <a:latin typeface="Graphik"/>
                <a:ea typeface="+mj-ea"/>
                <a:cs typeface="+mj-cs"/>
              </a:rPr>
              <a:t> Circuit</a:t>
            </a: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p:txBody>
      </p:sp>
      <p:sp>
        <p:nvSpPr>
          <p:cNvPr id="2" name="TextBox 1">
            <a:extLst>
              <a:ext uri="{FF2B5EF4-FFF2-40B4-BE49-F238E27FC236}">
                <a16:creationId xmlns:a16="http://schemas.microsoft.com/office/drawing/2014/main" id="{5D3CA7F9-521C-741A-2D76-856BC1265DD9}"/>
              </a:ext>
            </a:extLst>
          </p:cNvPr>
          <p:cNvSpPr txBox="1"/>
          <p:nvPr/>
        </p:nvSpPr>
        <p:spPr>
          <a:xfrm>
            <a:off x="2404251" y="1750428"/>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Given Quantum State:</a:t>
            </a:r>
          </a:p>
        </p:txBody>
      </p:sp>
      <p:sp>
        <p:nvSpPr>
          <p:cNvPr id="3" name="TextBox 2">
            <a:extLst>
              <a:ext uri="{FF2B5EF4-FFF2-40B4-BE49-F238E27FC236}">
                <a16:creationId xmlns:a16="http://schemas.microsoft.com/office/drawing/2014/main" id="{2AC8B892-1B09-3E3E-6618-85DCCCE756A3}"/>
              </a:ext>
            </a:extLst>
          </p:cNvPr>
          <p:cNvSpPr txBox="1"/>
          <p:nvPr/>
        </p:nvSpPr>
        <p:spPr>
          <a:xfrm>
            <a:off x="1292439" y="2597195"/>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Apply X gate only for Second qubit: </a:t>
            </a:r>
          </a:p>
        </p:txBody>
      </p:sp>
      <p:pic>
        <p:nvPicPr>
          <p:cNvPr id="4" name="Picture 3">
            <a:extLst>
              <a:ext uri="{FF2B5EF4-FFF2-40B4-BE49-F238E27FC236}">
                <a16:creationId xmlns:a16="http://schemas.microsoft.com/office/drawing/2014/main" id="{0ADFA57F-B80B-9608-E61A-10F6E6B29A19}"/>
              </a:ext>
            </a:extLst>
          </p:cNvPr>
          <p:cNvPicPr>
            <a:picLocks noChangeAspect="1"/>
          </p:cNvPicPr>
          <p:nvPr/>
        </p:nvPicPr>
        <p:blipFill>
          <a:blip r:embed="rId3"/>
          <a:stretch>
            <a:fillRect/>
          </a:stretch>
        </p:blipFill>
        <p:spPr>
          <a:xfrm>
            <a:off x="4815192" y="1586715"/>
            <a:ext cx="2108714" cy="593716"/>
          </a:xfrm>
          <a:prstGeom prst="rect">
            <a:avLst/>
          </a:prstGeom>
        </p:spPr>
      </p:pic>
      <p:pic>
        <p:nvPicPr>
          <p:cNvPr id="15" name="Picture 14">
            <a:extLst>
              <a:ext uri="{FF2B5EF4-FFF2-40B4-BE49-F238E27FC236}">
                <a16:creationId xmlns:a16="http://schemas.microsoft.com/office/drawing/2014/main" id="{5576464E-30F5-ACBD-F15B-1CE7C8B7E398}"/>
              </a:ext>
            </a:extLst>
          </p:cNvPr>
          <p:cNvPicPr>
            <a:picLocks noChangeAspect="1"/>
          </p:cNvPicPr>
          <p:nvPr/>
        </p:nvPicPr>
        <p:blipFill>
          <a:blip r:embed="rId4"/>
          <a:stretch>
            <a:fillRect/>
          </a:stretch>
        </p:blipFill>
        <p:spPr>
          <a:xfrm>
            <a:off x="5057192" y="2527907"/>
            <a:ext cx="1190544" cy="479310"/>
          </a:xfrm>
          <a:prstGeom prst="rect">
            <a:avLst/>
          </a:prstGeom>
        </p:spPr>
      </p:pic>
      <p:pic>
        <p:nvPicPr>
          <p:cNvPr id="17" name="Picture 16">
            <a:extLst>
              <a:ext uri="{FF2B5EF4-FFF2-40B4-BE49-F238E27FC236}">
                <a16:creationId xmlns:a16="http://schemas.microsoft.com/office/drawing/2014/main" id="{A25BF57D-C2C0-EAEA-2A3C-521B897CE82F}"/>
              </a:ext>
            </a:extLst>
          </p:cNvPr>
          <p:cNvPicPr>
            <a:picLocks noChangeAspect="1"/>
          </p:cNvPicPr>
          <p:nvPr/>
        </p:nvPicPr>
        <p:blipFill>
          <a:blip r:embed="rId5"/>
          <a:stretch>
            <a:fillRect/>
          </a:stretch>
        </p:blipFill>
        <p:spPr>
          <a:xfrm>
            <a:off x="390411" y="3251090"/>
            <a:ext cx="5262053" cy="1199387"/>
          </a:xfrm>
          <a:prstGeom prst="rect">
            <a:avLst/>
          </a:prstGeom>
        </p:spPr>
      </p:pic>
      <p:pic>
        <p:nvPicPr>
          <p:cNvPr id="19" name="Picture 18">
            <a:extLst>
              <a:ext uri="{FF2B5EF4-FFF2-40B4-BE49-F238E27FC236}">
                <a16:creationId xmlns:a16="http://schemas.microsoft.com/office/drawing/2014/main" id="{B0FE5B07-A151-9697-E5B5-50657E721E39}"/>
              </a:ext>
            </a:extLst>
          </p:cNvPr>
          <p:cNvPicPr>
            <a:picLocks noChangeAspect="1"/>
          </p:cNvPicPr>
          <p:nvPr/>
        </p:nvPicPr>
        <p:blipFill>
          <a:blip r:embed="rId6"/>
          <a:stretch>
            <a:fillRect/>
          </a:stretch>
        </p:blipFill>
        <p:spPr>
          <a:xfrm>
            <a:off x="7784385" y="3251090"/>
            <a:ext cx="3256509" cy="1461349"/>
          </a:xfrm>
          <a:prstGeom prst="rect">
            <a:avLst/>
          </a:prstGeom>
        </p:spPr>
      </p:pic>
      <p:pic>
        <p:nvPicPr>
          <p:cNvPr id="20" name="Picture 19">
            <a:extLst>
              <a:ext uri="{FF2B5EF4-FFF2-40B4-BE49-F238E27FC236}">
                <a16:creationId xmlns:a16="http://schemas.microsoft.com/office/drawing/2014/main" id="{6A1E6CBD-422B-48F2-8E8D-E39ED1CD2901}"/>
              </a:ext>
            </a:extLst>
          </p:cNvPr>
          <p:cNvPicPr>
            <a:picLocks noChangeAspect="1"/>
          </p:cNvPicPr>
          <p:nvPr/>
        </p:nvPicPr>
        <p:blipFill>
          <a:blip r:embed="rId7"/>
          <a:stretch>
            <a:fillRect/>
          </a:stretch>
        </p:blipFill>
        <p:spPr>
          <a:xfrm>
            <a:off x="314466" y="5010287"/>
            <a:ext cx="5462573" cy="955950"/>
          </a:xfrm>
          <a:prstGeom prst="rect">
            <a:avLst/>
          </a:prstGeom>
        </p:spPr>
      </p:pic>
      <p:pic>
        <p:nvPicPr>
          <p:cNvPr id="21" name="Picture 20">
            <a:extLst>
              <a:ext uri="{FF2B5EF4-FFF2-40B4-BE49-F238E27FC236}">
                <a16:creationId xmlns:a16="http://schemas.microsoft.com/office/drawing/2014/main" id="{CE127316-A998-099B-8E69-11D9CAE4C169}"/>
              </a:ext>
            </a:extLst>
          </p:cNvPr>
          <p:cNvPicPr>
            <a:picLocks noChangeAspect="1"/>
          </p:cNvPicPr>
          <p:nvPr/>
        </p:nvPicPr>
        <p:blipFill>
          <a:blip r:embed="rId8"/>
          <a:stretch>
            <a:fillRect/>
          </a:stretch>
        </p:blipFill>
        <p:spPr>
          <a:xfrm>
            <a:off x="7307858" y="5010287"/>
            <a:ext cx="4209561" cy="1586807"/>
          </a:xfrm>
          <a:prstGeom prst="rect">
            <a:avLst/>
          </a:prstGeom>
        </p:spPr>
      </p:pic>
      <p:sp>
        <p:nvSpPr>
          <p:cNvPr id="22" name="TextBox 21">
            <a:extLst>
              <a:ext uri="{FF2B5EF4-FFF2-40B4-BE49-F238E27FC236}">
                <a16:creationId xmlns:a16="http://schemas.microsoft.com/office/drawing/2014/main" id="{5D79D018-617B-CEAC-6A90-436DF13E9E31}"/>
              </a:ext>
            </a:extLst>
          </p:cNvPr>
          <p:cNvSpPr txBox="1"/>
          <p:nvPr/>
        </p:nvSpPr>
        <p:spPr>
          <a:xfrm>
            <a:off x="134848" y="1137022"/>
            <a:ext cx="4538807" cy="369332"/>
          </a:xfrm>
          <a:prstGeom prst="rect">
            <a:avLst/>
          </a:prstGeom>
          <a:noFill/>
        </p:spPr>
        <p:txBody>
          <a:bodyPr wrap="none" rtlCol="0">
            <a:spAutoFit/>
          </a:bodyPr>
          <a:lstStyle/>
          <a:p>
            <a:r>
              <a:rPr lang="en-US" b="1" dirty="0"/>
              <a:t>Algorithm : Flip the second bit of the input</a:t>
            </a:r>
          </a:p>
        </p:txBody>
      </p:sp>
      <p:sp>
        <p:nvSpPr>
          <p:cNvPr id="23" name="Rectangle 22">
            <a:extLst>
              <a:ext uri="{FF2B5EF4-FFF2-40B4-BE49-F238E27FC236}">
                <a16:creationId xmlns:a16="http://schemas.microsoft.com/office/drawing/2014/main" id="{D6B02484-03EB-E3B4-946F-D8149713BDB2}"/>
              </a:ext>
            </a:extLst>
          </p:cNvPr>
          <p:cNvSpPr/>
          <p:nvPr/>
        </p:nvSpPr>
        <p:spPr>
          <a:xfrm>
            <a:off x="6502707" y="3161489"/>
            <a:ext cx="45719" cy="343560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11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D080-286E-3924-242E-2FD30519F34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A1E82BF-C572-1BD2-5D14-931E7C327F7C}"/>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Algorithms</a:t>
            </a:r>
          </a:p>
        </p:txBody>
      </p:sp>
      <p:pic>
        <p:nvPicPr>
          <p:cNvPr id="5" name="Picture 4">
            <a:extLst>
              <a:ext uri="{FF2B5EF4-FFF2-40B4-BE49-F238E27FC236}">
                <a16:creationId xmlns:a16="http://schemas.microsoft.com/office/drawing/2014/main" id="{D0403CEE-6D3A-32B2-D6AD-40F828C6408C}"/>
              </a:ext>
            </a:extLst>
          </p:cNvPr>
          <p:cNvPicPr>
            <a:picLocks noChangeAspect="1"/>
          </p:cNvPicPr>
          <p:nvPr/>
        </p:nvPicPr>
        <p:blipFill>
          <a:blip r:embed="rId3"/>
          <a:stretch>
            <a:fillRect/>
          </a:stretch>
        </p:blipFill>
        <p:spPr>
          <a:xfrm>
            <a:off x="855618" y="1605885"/>
            <a:ext cx="2704921" cy="2106991"/>
          </a:xfrm>
          <a:prstGeom prst="rect">
            <a:avLst/>
          </a:prstGeom>
        </p:spPr>
      </p:pic>
      <p:sp>
        <p:nvSpPr>
          <p:cNvPr id="7" name="TextBox 6">
            <a:extLst>
              <a:ext uri="{FF2B5EF4-FFF2-40B4-BE49-F238E27FC236}">
                <a16:creationId xmlns:a16="http://schemas.microsoft.com/office/drawing/2014/main" id="{D8EB5C08-E8D5-43F4-5E94-59AAD42232F3}"/>
              </a:ext>
            </a:extLst>
          </p:cNvPr>
          <p:cNvSpPr txBox="1"/>
          <p:nvPr/>
        </p:nvSpPr>
        <p:spPr>
          <a:xfrm>
            <a:off x="622154" y="3870961"/>
            <a:ext cx="914400" cy="914400"/>
          </a:xfrm>
          <a:prstGeom prst="rect">
            <a:avLst/>
          </a:prstGeom>
          <a:noFill/>
        </p:spPr>
        <p:txBody>
          <a:bodyPr wrap="none" lIns="0" tIns="0" rIns="0" bIns="0" rtlCol="0">
            <a:noAutofit/>
          </a:bodyPr>
          <a:lstStyle/>
          <a:p>
            <a:pPr algn="l" defTabSz="228600">
              <a:spcAft>
                <a:spcPts val="1200"/>
              </a:spcAft>
            </a:pPr>
            <a:r>
              <a:rPr lang="en-US" sz="1400" noProof="0" dirty="0"/>
              <a:t>The computation is unknown or BlackBox</a:t>
            </a:r>
            <a:endParaRPr lang="en-IN" sz="1400" noProof="0" dirty="0"/>
          </a:p>
        </p:txBody>
      </p:sp>
      <p:sp>
        <p:nvSpPr>
          <p:cNvPr id="8" name="TextBox 7">
            <a:extLst>
              <a:ext uri="{FF2B5EF4-FFF2-40B4-BE49-F238E27FC236}">
                <a16:creationId xmlns:a16="http://schemas.microsoft.com/office/drawing/2014/main" id="{7428CD48-BEE8-05E1-4934-5795FA6C2FC0}"/>
              </a:ext>
            </a:extLst>
          </p:cNvPr>
          <p:cNvSpPr txBox="1"/>
          <p:nvPr/>
        </p:nvSpPr>
        <p:spPr>
          <a:xfrm>
            <a:off x="1669927" y="4737704"/>
            <a:ext cx="914400" cy="914400"/>
          </a:xfrm>
          <a:prstGeom prst="rect">
            <a:avLst/>
          </a:prstGeom>
          <a:noFill/>
        </p:spPr>
        <p:txBody>
          <a:bodyPr wrap="none" lIns="0" tIns="0" rIns="0" bIns="0" rtlCol="0">
            <a:noAutofit/>
          </a:bodyPr>
          <a:lstStyle/>
          <a:p>
            <a:pPr algn="l" defTabSz="228600">
              <a:spcAft>
                <a:spcPts val="1200"/>
              </a:spcAft>
            </a:pPr>
            <a:r>
              <a:rPr lang="en-US" noProof="0" dirty="0"/>
              <a:t>The </a:t>
            </a:r>
            <a:r>
              <a:rPr lang="en-US" b="1" noProof="0" dirty="0"/>
              <a:t>efficiency</a:t>
            </a:r>
            <a:r>
              <a:rPr lang="en-US" noProof="0" dirty="0"/>
              <a:t> is measured in the </a:t>
            </a:r>
            <a:r>
              <a:rPr lang="en-US" b="1" noProof="0" dirty="0"/>
              <a:t>number of Queries </a:t>
            </a:r>
            <a:r>
              <a:rPr lang="en-US" noProof="0" dirty="0"/>
              <a:t>required to get the required output.</a:t>
            </a:r>
            <a:endParaRPr lang="en-IN" noProof="0" dirty="0"/>
          </a:p>
        </p:txBody>
      </p:sp>
      <p:graphicFrame>
        <p:nvGraphicFramePr>
          <p:cNvPr id="9" name="Table 8">
            <a:extLst>
              <a:ext uri="{FF2B5EF4-FFF2-40B4-BE49-F238E27FC236}">
                <a16:creationId xmlns:a16="http://schemas.microsoft.com/office/drawing/2014/main" id="{131D31A8-0652-9077-B535-D63C8EB38DF2}"/>
              </a:ext>
            </a:extLst>
          </p:cNvPr>
          <p:cNvGraphicFramePr>
            <a:graphicFrameLocks noGrp="1"/>
          </p:cNvGraphicFramePr>
          <p:nvPr>
            <p:extLst>
              <p:ext uri="{D42A27DB-BD31-4B8C-83A1-F6EECF244321}">
                <p14:modId xmlns:p14="http://schemas.microsoft.com/office/powerpoint/2010/main" val="3044753573"/>
              </p:ext>
            </p:extLst>
          </p:nvPr>
        </p:nvGraphicFramePr>
        <p:xfrm>
          <a:off x="855618" y="1663096"/>
          <a:ext cx="1628619" cy="259080"/>
        </p:xfrm>
        <a:graphic>
          <a:graphicData uri="http://schemas.openxmlformats.org/drawingml/2006/table">
            <a:tbl>
              <a:tblPr firstRow="1" bandRow="1">
                <a:tableStyleId>{5C22544A-7EE6-4342-B048-85BDC9FD1C3A}</a:tableStyleId>
              </a:tblPr>
              <a:tblGrid>
                <a:gridCol w="220419">
                  <a:extLst>
                    <a:ext uri="{9D8B030D-6E8A-4147-A177-3AD203B41FA5}">
                      <a16:colId xmlns:a16="http://schemas.microsoft.com/office/drawing/2014/main" val="3664244946"/>
                    </a:ext>
                  </a:extLst>
                </a:gridCol>
                <a:gridCol w="296119">
                  <a:extLst>
                    <a:ext uri="{9D8B030D-6E8A-4147-A177-3AD203B41FA5}">
                      <a16:colId xmlns:a16="http://schemas.microsoft.com/office/drawing/2014/main" val="3544009469"/>
                    </a:ext>
                  </a:extLst>
                </a:gridCol>
                <a:gridCol w="223736">
                  <a:extLst>
                    <a:ext uri="{9D8B030D-6E8A-4147-A177-3AD203B41FA5}">
                      <a16:colId xmlns:a16="http://schemas.microsoft.com/office/drawing/2014/main" val="2934333880"/>
                    </a:ext>
                  </a:extLst>
                </a:gridCol>
                <a:gridCol w="263505">
                  <a:extLst>
                    <a:ext uri="{9D8B030D-6E8A-4147-A177-3AD203B41FA5}">
                      <a16:colId xmlns:a16="http://schemas.microsoft.com/office/drawing/2014/main" val="1314023990"/>
                    </a:ext>
                  </a:extLst>
                </a:gridCol>
                <a:gridCol w="208280">
                  <a:extLst>
                    <a:ext uri="{9D8B030D-6E8A-4147-A177-3AD203B41FA5}">
                      <a16:colId xmlns:a16="http://schemas.microsoft.com/office/drawing/2014/main" val="990035888"/>
                    </a:ext>
                  </a:extLst>
                </a:gridCol>
                <a:gridCol w="208280">
                  <a:extLst>
                    <a:ext uri="{9D8B030D-6E8A-4147-A177-3AD203B41FA5}">
                      <a16:colId xmlns:a16="http://schemas.microsoft.com/office/drawing/2014/main" val="1737612887"/>
                    </a:ext>
                  </a:extLst>
                </a:gridCol>
                <a:gridCol w="208280">
                  <a:extLst>
                    <a:ext uri="{9D8B030D-6E8A-4147-A177-3AD203B41FA5}">
                      <a16:colId xmlns:a16="http://schemas.microsoft.com/office/drawing/2014/main" val="3849344070"/>
                    </a:ext>
                  </a:extLst>
                </a:gridCol>
              </a:tblGrid>
              <a:tr h="191311">
                <a:tc>
                  <a:txBody>
                    <a:bodyPr/>
                    <a:lstStyle/>
                    <a:p>
                      <a:r>
                        <a:rPr lang="en-US" sz="1100" dirty="0"/>
                        <a:t>2</a:t>
                      </a:r>
                    </a:p>
                  </a:txBody>
                  <a:tcPr/>
                </a:tc>
                <a:tc>
                  <a:txBody>
                    <a:bodyPr/>
                    <a:lstStyle/>
                    <a:p>
                      <a:r>
                        <a:rPr lang="en-US" sz="1100" dirty="0"/>
                        <a:t>6</a:t>
                      </a:r>
                    </a:p>
                  </a:txBody>
                  <a:tcPr/>
                </a:tc>
                <a:tc>
                  <a:txBody>
                    <a:bodyPr/>
                    <a:lstStyle/>
                    <a:p>
                      <a:r>
                        <a:rPr lang="en-US" sz="1100" dirty="0"/>
                        <a:t>9</a:t>
                      </a:r>
                    </a:p>
                  </a:txBody>
                  <a:tcPr/>
                </a:tc>
                <a:tc>
                  <a:txBody>
                    <a:bodyPr/>
                    <a:lstStyle/>
                    <a:p>
                      <a:r>
                        <a:rPr lang="en-US" sz="1100" dirty="0"/>
                        <a:t>0</a:t>
                      </a:r>
                    </a:p>
                  </a:txBody>
                  <a:tcPr/>
                </a:tc>
                <a:tc>
                  <a:txBody>
                    <a:bodyPr/>
                    <a:lstStyle/>
                    <a:p>
                      <a:r>
                        <a:rPr lang="en-US" sz="1100" dirty="0"/>
                        <a:t>1</a:t>
                      </a:r>
                    </a:p>
                  </a:txBody>
                  <a:tcPr/>
                </a:tc>
                <a:tc>
                  <a:txBody>
                    <a:bodyPr/>
                    <a:lstStyle/>
                    <a:p>
                      <a:r>
                        <a:rPr lang="en-US" sz="1100" dirty="0"/>
                        <a:t>5</a:t>
                      </a:r>
                    </a:p>
                  </a:txBody>
                  <a:tcPr/>
                </a:tc>
                <a:tc>
                  <a:txBody>
                    <a:bodyPr/>
                    <a:lstStyle/>
                    <a:p>
                      <a:r>
                        <a:rPr lang="en-US" sz="1100" dirty="0"/>
                        <a:t>8</a:t>
                      </a:r>
                    </a:p>
                  </a:txBody>
                  <a:tcPr/>
                </a:tc>
                <a:extLst>
                  <a:ext uri="{0D108BD9-81ED-4DB2-BD59-A6C34878D82A}">
                    <a16:rowId xmlns:a16="http://schemas.microsoft.com/office/drawing/2014/main" val="3594551670"/>
                  </a:ext>
                </a:extLst>
              </a:tr>
            </a:tbl>
          </a:graphicData>
        </a:graphic>
      </p:graphicFrame>
      <p:sp>
        <p:nvSpPr>
          <p:cNvPr id="10" name="Explosion: 14 Points 9">
            <a:extLst>
              <a:ext uri="{FF2B5EF4-FFF2-40B4-BE49-F238E27FC236}">
                <a16:creationId xmlns:a16="http://schemas.microsoft.com/office/drawing/2014/main" id="{F62796A3-0132-9EC1-6F1D-04968FAE23DC}"/>
              </a:ext>
            </a:extLst>
          </p:cNvPr>
          <p:cNvSpPr/>
          <p:nvPr/>
        </p:nvSpPr>
        <p:spPr>
          <a:xfrm>
            <a:off x="4106693" y="1699260"/>
            <a:ext cx="4270443" cy="1920240"/>
          </a:xfrm>
          <a:prstGeom prst="irregularSeal2">
            <a:avLst/>
          </a:prstGeom>
          <a:solidFill>
            <a:srgbClr val="B1C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Graphik" panose="020B0503030202060203" pitchFamily="34" charset="0"/>
              </a:rPr>
              <a:t>Suppose: It is a search algorithm: to find a ‘1’</a:t>
            </a:r>
          </a:p>
        </p:txBody>
      </p:sp>
      <p:sp>
        <p:nvSpPr>
          <p:cNvPr id="11" name="Speech Bubble: Rectangle with Corners Rounded 10">
            <a:extLst>
              <a:ext uri="{FF2B5EF4-FFF2-40B4-BE49-F238E27FC236}">
                <a16:creationId xmlns:a16="http://schemas.microsoft.com/office/drawing/2014/main" id="{B0916311-F3CA-50F5-A96C-24FC3EBD81A7}"/>
              </a:ext>
            </a:extLst>
          </p:cNvPr>
          <p:cNvSpPr/>
          <p:nvPr/>
        </p:nvSpPr>
        <p:spPr>
          <a:xfrm>
            <a:off x="7354111" y="3644487"/>
            <a:ext cx="1799617" cy="427053"/>
          </a:xfrm>
          <a:prstGeom prst="wedgeRoundRectCallout">
            <a:avLst>
              <a:gd name="adj1" fmla="val -93720"/>
              <a:gd name="adj2" fmla="val -209914"/>
              <a:gd name="adj3" fmla="val 16667"/>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Graphik" panose="020B0503030202060203" pitchFamily="34" charset="0"/>
              </a:rPr>
              <a:t>5 Queries Needed</a:t>
            </a:r>
          </a:p>
        </p:txBody>
      </p:sp>
      <p:sp>
        <p:nvSpPr>
          <p:cNvPr id="14" name="TextBox 13">
            <a:extLst>
              <a:ext uri="{FF2B5EF4-FFF2-40B4-BE49-F238E27FC236}">
                <a16:creationId xmlns:a16="http://schemas.microsoft.com/office/drawing/2014/main" id="{8EE327B4-D784-404B-2B78-3F3D9AB5918C}"/>
              </a:ext>
            </a:extLst>
          </p:cNvPr>
          <p:cNvSpPr txBox="1"/>
          <p:nvPr/>
        </p:nvSpPr>
        <p:spPr>
          <a:xfrm>
            <a:off x="134848" y="1137022"/>
            <a:ext cx="1894108" cy="369332"/>
          </a:xfrm>
          <a:prstGeom prst="rect">
            <a:avLst/>
          </a:prstGeom>
          <a:noFill/>
        </p:spPr>
        <p:txBody>
          <a:bodyPr wrap="none" rtlCol="0">
            <a:spAutoFit/>
          </a:bodyPr>
          <a:lstStyle/>
          <a:p>
            <a:r>
              <a:rPr lang="en-US" b="1" dirty="0"/>
              <a:t>Query Algorithm</a:t>
            </a:r>
          </a:p>
        </p:txBody>
      </p:sp>
    </p:spTree>
    <p:extLst>
      <p:ext uri="{BB962C8B-B14F-4D97-AF65-F5344CB8AC3E}">
        <p14:creationId xmlns:p14="http://schemas.microsoft.com/office/powerpoint/2010/main" val="421500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6C26-0693-EB77-56FB-EA28F714B9B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DEC9B33-3440-3EB3-BC64-EC2858BED1FE}"/>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4" name="TextBox 13">
            <a:extLst>
              <a:ext uri="{FF2B5EF4-FFF2-40B4-BE49-F238E27FC236}">
                <a16:creationId xmlns:a16="http://schemas.microsoft.com/office/drawing/2014/main" id="{CD417B88-D095-9682-6B75-87B7B2E25F33}"/>
              </a:ext>
            </a:extLst>
          </p:cNvPr>
          <p:cNvSpPr txBox="1"/>
          <p:nvPr/>
        </p:nvSpPr>
        <p:spPr>
          <a:xfrm>
            <a:off x="134848" y="1137022"/>
            <a:ext cx="1894108" cy="369332"/>
          </a:xfrm>
          <a:prstGeom prst="rect">
            <a:avLst/>
          </a:prstGeom>
          <a:noFill/>
        </p:spPr>
        <p:txBody>
          <a:bodyPr wrap="none" rtlCol="0">
            <a:spAutoFit/>
          </a:bodyPr>
          <a:lstStyle/>
          <a:p>
            <a:r>
              <a:rPr lang="en-US" b="1" dirty="0"/>
              <a:t>Query Algorithm</a:t>
            </a:r>
          </a:p>
        </p:txBody>
      </p:sp>
      <p:pic>
        <p:nvPicPr>
          <p:cNvPr id="2" name="Picture 1">
            <a:extLst>
              <a:ext uri="{FF2B5EF4-FFF2-40B4-BE49-F238E27FC236}">
                <a16:creationId xmlns:a16="http://schemas.microsoft.com/office/drawing/2014/main" id="{F3374EF0-19A3-6B7F-C7EE-B5409E81132A}"/>
              </a:ext>
            </a:extLst>
          </p:cNvPr>
          <p:cNvPicPr>
            <a:picLocks noChangeAspect="1"/>
          </p:cNvPicPr>
          <p:nvPr/>
        </p:nvPicPr>
        <p:blipFill>
          <a:blip r:embed="rId3"/>
          <a:stretch>
            <a:fillRect/>
          </a:stretch>
        </p:blipFill>
        <p:spPr>
          <a:xfrm>
            <a:off x="3531551" y="1321688"/>
            <a:ext cx="5672914" cy="1993761"/>
          </a:xfrm>
          <a:prstGeom prst="rect">
            <a:avLst/>
          </a:prstGeom>
        </p:spPr>
      </p:pic>
      <p:sp>
        <p:nvSpPr>
          <p:cNvPr id="3" name="TextBox 2">
            <a:extLst>
              <a:ext uri="{FF2B5EF4-FFF2-40B4-BE49-F238E27FC236}">
                <a16:creationId xmlns:a16="http://schemas.microsoft.com/office/drawing/2014/main" id="{D35CE541-36F7-41C0-2E3C-0F8424A653A8}"/>
              </a:ext>
            </a:extLst>
          </p:cNvPr>
          <p:cNvSpPr txBox="1"/>
          <p:nvPr/>
        </p:nvSpPr>
        <p:spPr>
          <a:xfrm>
            <a:off x="134848" y="1836006"/>
            <a:ext cx="62331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1F1F1F"/>
                </a:solidFill>
                <a:effectLst/>
                <a:uLnTx/>
                <a:uFillTx/>
                <a:latin typeface="+mj-lt"/>
                <a:ea typeface="+mn-ea"/>
                <a:cs typeface="+mn-cs"/>
              </a:rPr>
              <a:t>Deutsch algorithm</a:t>
            </a:r>
            <a:endParaRPr kumimoji="0" lang="en-IN" sz="1600" b="1" i="0" u="none" strike="noStrike" kern="1200" cap="none" spc="0" normalizeH="0" baseline="0" noProof="0" dirty="0">
              <a:ln>
                <a:noFill/>
              </a:ln>
              <a:solidFill>
                <a:srgbClr val="000000"/>
              </a:solidFill>
              <a:effectLst/>
              <a:uLnTx/>
              <a:uFillTx/>
              <a:latin typeface="+mj-lt"/>
              <a:ea typeface="+mn-ea"/>
              <a:cs typeface="+mn-cs"/>
            </a:endParaRPr>
          </a:p>
        </p:txBody>
      </p:sp>
      <p:pic>
        <p:nvPicPr>
          <p:cNvPr id="4" name="Picture 3">
            <a:extLst>
              <a:ext uri="{FF2B5EF4-FFF2-40B4-BE49-F238E27FC236}">
                <a16:creationId xmlns:a16="http://schemas.microsoft.com/office/drawing/2014/main" id="{5CECFB09-2EE4-EB9E-6AF0-044A7BE793BA}"/>
              </a:ext>
            </a:extLst>
          </p:cNvPr>
          <p:cNvPicPr>
            <a:picLocks noChangeAspect="1"/>
          </p:cNvPicPr>
          <p:nvPr/>
        </p:nvPicPr>
        <p:blipFill>
          <a:blip r:embed="rId4"/>
          <a:stretch>
            <a:fillRect/>
          </a:stretch>
        </p:blipFill>
        <p:spPr>
          <a:xfrm>
            <a:off x="180576" y="3490129"/>
            <a:ext cx="3006700" cy="2633838"/>
          </a:xfrm>
          <a:prstGeom prst="rect">
            <a:avLst/>
          </a:prstGeom>
        </p:spPr>
      </p:pic>
      <p:pic>
        <p:nvPicPr>
          <p:cNvPr id="12" name="Picture 11">
            <a:extLst>
              <a:ext uri="{FF2B5EF4-FFF2-40B4-BE49-F238E27FC236}">
                <a16:creationId xmlns:a16="http://schemas.microsoft.com/office/drawing/2014/main" id="{C66E443C-CDE5-8CA5-AE31-6EDE1FCB743B}"/>
              </a:ext>
            </a:extLst>
          </p:cNvPr>
          <p:cNvPicPr>
            <a:picLocks noChangeAspect="1"/>
          </p:cNvPicPr>
          <p:nvPr/>
        </p:nvPicPr>
        <p:blipFill>
          <a:blip r:embed="rId5"/>
          <a:stretch>
            <a:fillRect/>
          </a:stretch>
        </p:blipFill>
        <p:spPr>
          <a:xfrm>
            <a:off x="3934135" y="3829767"/>
            <a:ext cx="4323729" cy="1954563"/>
          </a:xfrm>
          <a:prstGeom prst="rect">
            <a:avLst/>
          </a:prstGeom>
        </p:spPr>
      </p:pic>
      <p:sp>
        <p:nvSpPr>
          <p:cNvPr id="13" name="TextBox 12">
            <a:extLst>
              <a:ext uri="{FF2B5EF4-FFF2-40B4-BE49-F238E27FC236}">
                <a16:creationId xmlns:a16="http://schemas.microsoft.com/office/drawing/2014/main" id="{40F94CCE-EEF5-E20C-BCE8-8B49A7AE98BA}"/>
              </a:ext>
            </a:extLst>
          </p:cNvPr>
          <p:cNvSpPr txBox="1"/>
          <p:nvPr/>
        </p:nvSpPr>
        <p:spPr>
          <a:xfrm>
            <a:off x="9068328" y="3834499"/>
            <a:ext cx="3123672" cy="119981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highlight>
                  <a:srgbClr val="FFFF00"/>
                </a:highlight>
                <a:uLnTx/>
                <a:uFillTx/>
                <a:latin typeface="Graphik"/>
                <a:ea typeface="+mn-ea"/>
                <a:cs typeface="+mn-cs"/>
              </a:rPr>
              <a:t>Quadratic speed up</a:t>
            </a:r>
            <a:r>
              <a:rPr kumimoji="0" lang="en-US" sz="1800" b="0" i="0" u="none" strike="noStrike" kern="1200" cap="none" spc="0" normalizeH="0" baseline="0" noProof="0" dirty="0">
                <a:ln>
                  <a:noFill/>
                </a:ln>
                <a:solidFill>
                  <a:srgbClr val="212121"/>
                </a:solidFill>
                <a:effectLst/>
                <a:highlight>
                  <a:srgbClr val="FFFF00"/>
                </a:highlight>
                <a:uLnTx/>
                <a:uFillTx/>
                <a:latin typeface="Graphik"/>
                <a:ea typeface="+mn-ea"/>
                <a:cs typeface="+mn-cs"/>
              </a:rPr>
              <a:t> </a:t>
            </a:r>
            <a:r>
              <a:rPr kumimoji="0" lang="en-US" sz="1600" b="0" i="0" u="none" strike="noStrike" kern="1200" cap="none" spc="0" normalizeH="0" baseline="0" noProof="0" dirty="0">
                <a:ln>
                  <a:noFill/>
                </a:ln>
                <a:solidFill>
                  <a:srgbClr val="212121"/>
                </a:solidFill>
                <a:effectLst/>
                <a:uLnTx/>
                <a:uFillTx/>
                <a:latin typeface="Graphik"/>
                <a:ea typeface="+mn-ea"/>
                <a:cs typeface="+mn-cs"/>
              </a:rPr>
              <a:t>classical require 2 queries, but quantum </a:t>
            </a:r>
            <a:r>
              <a:rPr kumimoji="0" lang="en-US" sz="1600" b="1" i="0" u="none" strike="noStrike" kern="1200" cap="none" spc="0" normalizeH="0" baseline="0" noProof="0" dirty="0">
                <a:ln>
                  <a:noFill/>
                </a:ln>
                <a:solidFill>
                  <a:srgbClr val="212121"/>
                </a:solidFill>
                <a:effectLst/>
                <a:uLnTx/>
                <a:uFillTx/>
                <a:latin typeface="Graphik"/>
                <a:ea typeface="+mn-ea"/>
                <a:cs typeface="+mn-cs"/>
              </a:rPr>
              <a:t>do it in 1 query</a:t>
            </a:r>
            <a:r>
              <a:rPr kumimoji="0" lang="en-US" sz="1600" b="0" i="0" u="none" strike="noStrike" kern="1200" cap="none" spc="0" normalizeH="0" baseline="0" noProof="0" dirty="0">
                <a:ln>
                  <a:noFill/>
                </a:ln>
                <a:solidFill>
                  <a:srgbClr val="212121"/>
                </a:solidFill>
                <a:effectLst/>
                <a:uLnTx/>
                <a:uFillTx/>
                <a:latin typeface="Graphik"/>
                <a:ea typeface="+mn-ea"/>
                <a:cs typeface="+mn-cs"/>
              </a:rPr>
              <a:t>.</a:t>
            </a:r>
            <a:endParaRPr kumimoji="0" lang="en-IN" sz="1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15" name="TextBox 14">
            <a:extLst>
              <a:ext uri="{FF2B5EF4-FFF2-40B4-BE49-F238E27FC236}">
                <a16:creationId xmlns:a16="http://schemas.microsoft.com/office/drawing/2014/main" id="{472D14C3-768C-412D-8D26-0A3F4F1BFA43}"/>
              </a:ext>
            </a:extLst>
          </p:cNvPr>
          <p:cNvSpPr txBox="1"/>
          <p:nvPr/>
        </p:nvSpPr>
        <p:spPr>
          <a:xfrm>
            <a:off x="9428999" y="1823268"/>
            <a:ext cx="1375338" cy="990600"/>
          </a:xfrm>
          <a:prstGeom prst="rect">
            <a:avLst/>
          </a:prstGeom>
          <a:noFill/>
        </p:spPr>
        <p:txBody>
          <a:bodyPr wrap="none" lIns="0" tIns="0" rIns="0" bIns="0" rtlCol="0">
            <a:noAutofit/>
          </a:bodyPr>
          <a:lstStyle/>
          <a:p>
            <a:pPr algn="l" defTabSz="228600">
              <a:spcAft>
                <a:spcPts val="1200"/>
              </a:spcAft>
            </a:pPr>
            <a:r>
              <a:rPr lang="en-US" sz="1600" b="1" dirty="0">
                <a:latin typeface="Graphik" panose="020B0503030202060203" pitchFamily="34" charset="0"/>
              </a:rPr>
              <a:t>Input: One Digit</a:t>
            </a:r>
          </a:p>
          <a:p>
            <a:pPr algn="l" defTabSz="228600">
              <a:spcAft>
                <a:spcPts val="1200"/>
              </a:spcAft>
            </a:pPr>
            <a:r>
              <a:rPr lang="en-US" sz="1600" b="1" noProof="0" dirty="0">
                <a:latin typeface="Graphik" panose="020B0503030202060203" pitchFamily="34" charset="0"/>
              </a:rPr>
              <a:t>Output: One Digit</a:t>
            </a:r>
            <a:endParaRPr lang="en-IN" sz="1600" b="1" noProof="0" dirty="0">
              <a:latin typeface="Graphik" panose="020B0503030202060203" pitchFamily="34" charset="0"/>
            </a:endParaRPr>
          </a:p>
        </p:txBody>
      </p:sp>
      <p:sp>
        <p:nvSpPr>
          <p:cNvPr id="16" name="TextBox 15">
            <a:extLst>
              <a:ext uri="{FF2B5EF4-FFF2-40B4-BE49-F238E27FC236}">
                <a16:creationId xmlns:a16="http://schemas.microsoft.com/office/drawing/2014/main" id="{A86A99AA-4D2F-E815-D772-C23AE2735BCB}"/>
              </a:ext>
            </a:extLst>
          </p:cNvPr>
          <p:cNvSpPr txBox="1"/>
          <p:nvPr/>
        </p:nvSpPr>
        <p:spPr>
          <a:xfrm>
            <a:off x="3453730" y="4160855"/>
            <a:ext cx="1375338" cy="990600"/>
          </a:xfrm>
          <a:prstGeom prst="rect">
            <a:avLst/>
          </a:prstGeom>
          <a:noFill/>
        </p:spPr>
        <p:txBody>
          <a:bodyPr wrap="none" lIns="0" tIns="0" rIns="0" bIns="0" rtlCol="0">
            <a:noAutofit/>
          </a:bodyPr>
          <a:lstStyle/>
          <a:p>
            <a:pPr algn="l" defTabSz="228600">
              <a:spcAft>
                <a:spcPts val="1200"/>
              </a:spcAft>
            </a:pPr>
            <a:r>
              <a:rPr lang="en-US" sz="1400" b="1" dirty="0">
                <a:latin typeface="Graphik" panose="020B0503030202060203" pitchFamily="34" charset="0"/>
              </a:rPr>
              <a:t>Input</a:t>
            </a:r>
          </a:p>
          <a:p>
            <a:pPr algn="l" defTabSz="228600">
              <a:spcAft>
                <a:spcPts val="1200"/>
              </a:spcAft>
            </a:pPr>
            <a:endParaRPr lang="en-US" sz="1400" b="1" dirty="0">
              <a:latin typeface="Graphik" panose="020B0503030202060203" pitchFamily="34" charset="0"/>
            </a:endParaRPr>
          </a:p>
          <a:p>
            <a:pPr algn="l" defTabSz="228600">
              <a:spcAft>
                <a:spcPts val="1200"/>
              </a:spcAft>
            </a:pPr>
            <a:r>
              <a:rPr lang="en-US" sz="1400" b="1" noProof="0" dirty="0">
                <a:latin typeface="Graphik" panose="020B0503030202060203" pitchFamily="34" charset="0"/>
              </a:rPr>
              <a:t>Output</a:t>
            </a:r>
            <a:endParaRPr lang="en-IN" sz="1400" b="1" noProof="0" dirty="0">
              <a:latin typeface="Graphik" panose="020B0503030202060203" pitchFamily="34" charset="0"/>
            </a:endParaRPr>
          </a:p>
        </p:txBody>
      </p:sp>
    </p:spTree>
    <p:extLst>
      <p:ext uri="{BB962C8B-B14F-4D97-AF65-F5344CB8AC3E}">
        <p14:creationId xmlns:p14="http://schemas.microsoft.com/office/powerpoint/2010/main" val="143139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E1E0-6560-4A7A-6A7D-786C7141576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29F2826-C73B-BFF9-DF1A-14ED22BAD79B}"/>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4" name="TextBox 13">
            <a:extLst>
              <a:ext uri="{FF2B5EF4-FFF2-40B4-BE49-F238E27FC236}">
                <a16:creationId xmlns:a16="http://schemas.microsoft.com/office/drawing/2014/main" id="{5B0A7EA4-5724-FDCB-8B77-65B0B259745B}"/>
              </a:ext>
            </a:extLst>
          </p:cNvPr>
          <p:cNvSpPr txBox="1"/>
          <p:nvPr/>
        </p:nvSpPr>
        <p:spPr>
          <a:xfrm>
            <a:off x="134848" y="1137022"/>
            <a:ext cx="1894108" cy="369332"/>
          </a:xfrm>
          <a:prstGeom prst="rect">
            <a:avLst/>
          </a:prstGeom>
          <a:noFill/>
        </p:spPr>
        <p:txBody>
          <a:bodyPr wrap="none" rtlCol="0">
            <a:spAutoFit/>
          </a:bodyPr>
          <a:lstStyle/>
          <a:p>
            <a:r>
              <a:rPr lang="en-US" b="1" dirty="0"/>
              <a:t>Query Algorithm</a:t>
            </a:r>
          </a:p>
        </p:txBody>
      </p:sp>
      <p:sp>
        <p:nvSpPr>
          <p:cNvPr id="3" name="TextBox 2">
            <a:extLst>
              <a:ext uri="{FF2B5EF4-FFF2-40B4-BE49-F238E27FC236}">
                <a16:creationId xmlns:a16="http://schemas.microsoft.com/office/drawing/2014/main" id="{E445F321-4181-B8DC-464C-BF7B134885B0}"/>
              </a:ext>
            </a:extLst>
          </p:cNvPr>
          <p:cNvSpPr txBox="1"/>
          <p:nvPr/>
        </p:nvSpPr>
        <p:spPr>
          <a:xfrm>
            <a:off x="134848" y="1836006"/>
            <a:ext cx="62331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1F1F1F"/>
                </a:solidFill>
                <a:effectLst/>
                <a:uLnTx/>
                <a:uFillTx/>
                <a:latin typeface="+mj-lt"/>
                <a:ea typeface="+mn-ea"/>
                <a:cs typeface="+mn-cs"/>
              </a:rPr>
              <a:t>Deutsch algorithm</a:t>
            </a:r>
            <a:endParaRPr kumimoji="0" lang="en-IN" sz="1600" b="1" i="0" u="none" strike="noStrike" kern="1200" cap="none" spc="0" normalizeH="0" baseline="0" noProof="0" dirty="0">
              <a:ln>
                <a:noFill/>
              </a:ln>
              <a:solidFill>
                <a:srgbClr val="000000"/>
              </a:solidFill>
              <a:effectLst/>
              <a:uLnTx/>
              <a:uFillTx/>
              <a:latin typeface="+mj-lt"/>
              <a:ea typeface="+mn-ea"/>
              <a:cs typeface="+mn-cs"/>
            </a:endParaRPr>
          </a:p>
        </p:txBody>
      </p:sp>
      <p:pic>
        <p:nvPicPr>
          <p:cNvPr id="12" name="Picture 11">
            <a:extLst>
              <a:ext uri="{FF2B5EF4-FFF2-40B4-BE49-F238E27FC236}">
                <a16:creationId xmlns:a16="http://schemas.microsoft.com/office/drawing/2014/main" id="{504EA452-956B-82C9-D27E-424C11FD3865}"/>
              </a:ext>
            </a:extLst>
          </p:cNvPr>
          <p:cNvPicPr>
            <a:picLocks noChangeAspect="1"/>
          </p:cNvPicPr>
          <p:nvPr/>
        </p:nvPicPr>
        <p:blipFill>
          <a:blip r:embed="rId3"/>
          <a:stretch>
            <a:fillRect/>
          </a:stretch>
        </p:blipFill>
        <p:spPr>
          <a:xfrm>
            <a:off x="3251428" y="990600"/>
            <a:ext cx="4323729" cy="1954563"/>
          </a:xfrm>
          <a:prstGeom prst="rect">
            <a:avLst/>
          </a:prstGeom>
        </p:spPr>
      </p:pic>
      <p:sp>
        <p:nvSpPr>
          <p:cNvPr id="13" name="TextBox 12">
            <a:extLst>
              <a:ext uri="{FF2B5EF4-FFF2-40B4-BE49-F238E27FC236}">
                <a16:creationId xmlns:a16="http://schemas.microsoft.com/office/drawing/2014/main" id="{10143E2C-EF19-DD12-11CF-EBE7B2AAFCBA}"/>
              </a:ext>
            </a:extLst>
          </p:cNvPr>
          <p:cNvSpPr txBox="1"/>
          <p:nvPr/>
        </p:nvSpPr>
        <p:spPr>
          <a:xfrm>
            <a:off x="8917874" y="1405375"/>
            <a:ext cx="3123672" cy="119981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Graphik"/>
                <a:ea typeface="+mn-ea"/>
                <a:cs typeface="+mn-cs"/>
              </a:rPr>
              <a:t>Quadratic speed up</a:t>
            </a:r>
            <a:r>
              <a:rPr kumimoji="0" lang="en-US" sz="1800" b="0" i="0" u="none" strike="noStrike" kern="1200" cap="none" spc="0" normalizeH="0" baseline="0" noProof="0" dirty="0">
                <a:ln>
                  <a:noFill/>
                </a:ln>
                <a:solidFill>
                  <a:srgbClr val="212121"/>
                </a:solidFill>
                <a:effectLst/>
                <a:uLnTx/>
                <a:uFillTx/>
                <a:latin typeface="Graphik"/>
                <a:ea typeface="+mn-ea"/>
                <a:cs typeface="+mn-cs"/>
              </a:rPr>
              <a:t> </a:t>
            </a:r>
            <a:r>
              <a:rPr kumimoji="0" lang="en-US" sz="1600" b="0" i="0" u="none" strike="noStrike" kern="1200" cap="none" spc="0" normalizeH="0" baseline="0" noProof="0" dirty="0">
                <a:ln>
                  <a:noFill/>
                </a:ln>
                <a:solidFill>
                  <a:srgbClr val="212121"/>
                </a:solidFill>
                <a:effectLst/>
                <a:uLnTx/>
                <a:uFillTx/>
                <a:latin typeface="Graphik"/>
                <a:ea typeface="+mn-ea"/>
                <a:cs typeface="+mn-cs"/>
              </a:rPr>
              <a:t>classical require 2 queries, but quantum </a:t>
            </a:r>
            <a:r>
              <a:rPr kumimoji="0" lang="en-US" sz="1600" b="1" i="0" u="none" strike="noStrike" kern="1200" cap="none" spc="0" normalizeH="0" baseline="0" noProof="0" dirty="0">
                <a:ln>
                  <a:noFill/>
                </a:ln>
                <a:solidFill>
                  <a:srgbClr val="212121"/>
                </a:solidFill>
                <a:effectLst/>
                <a:uLnTx/>
                <a:uFillTx/>
                <a:latin typeface="Graphik"/>
                <a:ea typeface="+mn-ea"/>
                <a:cs typeface="+mn-cs"/>
              </a:rPr>
              <a:t>do it in 1 query</a:t>
            </a:r>
            <a:r>
              <a:rPr kumimoji="0" lang="en-US" sz="1600" b="0" i="0" u="none" strike="noStrike" kern="1200" cap="none" spc="0" normalizeH="0" baseline="0" noProof="0" dirty="0">
                <a:ln>
                  <a:noFill/>
                </a:ln>
                <a:solidFill>
                  <a:srgbClr val="212121"/>
                </a:solidFill>
                <a:effectLst/>
                <a:uLnTx/>
                <a:uFillTx/>
                <a:latin typeface="Graphik"/>
                <a:ea typeface="+mn-ea"/>
                <a:cs typeface="+mn-cs"/>
              </a:rPr>
              <a:t>.</a:t>
            </a:r>
            <a:endParaRPr kumimoji="0" lang="en-IN" sz="1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4900678D-8D2B-9803-96BB-A28AB5AD0691}"/>
              </a:ext>
            </a:extLst>
          </p:cNvPr>
          <p:cNvSpPr/>
          <p:nvPr/>
        </p:nvSpPr>
        <p:spPr>
          <a:xfrm>
            <a:off x="4939916" y="1137022"/>
            <a:ext cx="643761" cy="613957"/>
          </a:xfrm>
          <a:prstGeom prst="rect">
            <a:avLst/>
          </a:prstGeom>
          <a:solidFill>
            <a:srgbClr val="FFFF00">
              <a:alpha val="2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4F3026-00BD-B155-D3CE-2A6C048DC184}"/>
              </a:ext>
            </a:extLst>
          </p:cNvPr>
          <p:cNvSpPr txBox="1"/>
          <p:nvPr/>
        </p:nvSpPr>
        <p:spPr>
          <a:xfrm>
            <a:off x="3408003" y="3408079"/>
            <a:ext cx="7692619" cy="369332"/>
          </a:xfrm>
          <a:prstGeom prst="rect">
            <a:avLst/>
          </a:prstGeom>
          <a:noFill/>
        </p:spPr>
        <p:txBody>
          <a:bodyPr wrap="none" rtlCol="0">
            <a:spAutoFit/>
          </a:bodyPr>
          <a:lstStyle/>
          <a:p>
            <a:r>
              <a:rPr lang="en-US" b="1" dirty="0">
                <a:highlight>
                  <a:srgbClr val="FFFF00"/>
                </a:highlight>
              </a:rPr>
              <a:t>Superposition</a:t>
            </a:r>
            <a:r>
              <a:rPr lang="en-US" dirty="0"/>
              <a:t> of Inputs -  </a:t>
            </a:r>
            <a:r>
              <a:rPr lang="en-US" dirty="0" err="1"/>
              <a:t>i.e</a:t>
            </a:r>
            <a:r>
              <a:rPr lang="en-US" dirty="0"/>
              <a:t> both 0 and 1 input states computed in parallel.</a:t>
            </a:r>
          </a:p>
        </p:txBody>
      </p:sp>
      <p:sp>
        <p:nvSpPr>
          <p:cNvPr id="16" name="TextBox 15">
            <a:extLst>
              <a:ext uri="{FF2B5EF4-FFF2-40B4-BE49-F238E27FC236}">
                <a16:creationId xmlns:a16="http://schemas.microsoft.com/office/drawing/2014/main" id="{7929CDFF-CC0F-C428-08E5-F081B8875210}"/>
              </a:ext>
            </a:extLst>
          </p:cNvPr>
          <p:cNvSpPr txBox="1"/>
          <p:nvPr/>
        </p:nvSpPr>
        <p:spPr>
          <a:xfrm>
            <a:off x="2720334" y="1340706"/>
            <a:ext cx="1375338" cy="990600"/>
          </a:xfrm>
          <a:prstGeom prst="rect">
            <a:avLst/>
          </a:prstGeom>
          <a:noFill/>
        </p:spPr>
        <p:txBody>
          <a:bodyPr wrap="none" lIns="0" tIns="0" rIns="0" bIns="0" rtlCol="0">
            <a:noAutofit/>
          </a:bodyPr>
          <a:lstStyle/>
          <a:p>
            <a:pPr algn="l" defTabSz="228600">
              <a:spcAft>
                <a:spcPts val="1200"/>
              </a:spcAft>
            </a:pPr>
            <a:r>
              <a:rPr lang="en-US" sz="1400" b="1" dirty="0">
                <a:latin typeface="Graphik" panose="020B0503030202060203" pitchFamily="34" charset="0"/>
              </a:rPr>
              <a:t>Input</a:t>
            </a:r>
          </a:p>
          <a:p>
            <a:pPr algn="l" defTabSz="228600">
              <a:spcAft>
                <a:spcPts val="1200"/>
              </a:spcAft>
            </a:pPr>
            <a:endParaRPr lang="en-US" sz="1400" b="1" dirty="0">
              <a:latin typeface="Graphik" panose="020B0503030202060203" pitchFamily="34" charset="0"/>
            </a:endParaRPr>
          </a:p>
          <a:p>
            <a:pPr algn="l" defTabSz="228600">
              <a:spcAft>
                <a:spcPts val="1200"/>
              </a:spcAft>
            </a:pPr>
            <a:r>
              <a:rPr lang="en-US" sz="1400" b="1" noProof="0" dirty="0">
                <a:latin typeface="Graphik" panose="020B0503030202060203" pitchFamily="34" charset="0"/>
              </a:rPr>
              <a:t>Output</a:t>
            </a:r>
            <a:endParaRPr lang="en-IN" sz="1400" b="1" noProof="0" dirty="0">
              <a:latin typeface="Graphik" panose="020B0503030202060203" pitchFamily="34" charset="0"/>
            </a:endParaRPr>
          </a:p>
        </p:txBody>
      </p:sp>
      <p:cxnSp>
        <p:nvCxnSpPr>
          <p:cNvPr id="18" name="Straight Connector 17">
            <a:extLst>
              <a:ext uri="{FF2B5EF4-FFF2-40B4-BE49-F238E27FC236}">
                <a16:creationId xmlns:a16="http://schemas.microsoft.com/office/drawing/2014/main" id="{C97340DC-8652-F932-23C2-0D1754089D98}"/>
              </a:ext>
            </a:extLst>
          </p:cNvPr>
          <p:cNvCxnSpPr>
            <a:stCxn id="8" idx="2"/>
          </p:cNvCxnSpPr>
          <p:nvPr/>
        </p:nvCxnSpPr>
        <p:spPr>
          <a:xfrm flipH="1">
            <a:off x="4909959" y="1750979"/>
            <a:ext cx="351838" cy="1678021"/>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130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A69D7-EAE4-B29D-18C0-CF761D9E7DE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4196D2D-1D73-B9F4-BBB9-CD35447AC27E}"/>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4" name="TextBox 13">
            <a:extLst>
              <a:ext uri="{FF2B5EF4-FFF2-40B4-BE49-F238E27FC236}">
                <a16:creationId xmlns:a16="http://schemas.microsoft.com/office/drawing/2014/main" id="{ED96F092-51D3-1E32-115F-A79193DFD52E}"/>
              </a:ext>
            </a:extLst>
          </p:cNvPr>
          <p:cNvSpPr txBox="1"/>
          <p:nvPr/>
        </p:nvSpPr>
        <p:spPr>
          <a:xfrm>
            <a:off x="134848" y="1137022"/>
            <a:ext cx="1894108" cy="369332"/>
          </a:xfrm>
          <a:prstGeom prst="rect">
            <a:avLst/>
          </a:prstGeom>
          <a:noFill/>
        </p:spPr>
        <p:txBody>
          <a:bodyPr wrap="none" rtlCol="0">
            <a:spAutoFit/>
          </a:bodyPr>
          <a:lstStyle/>
          <a:p>
            <a:r>
              <a:rPr lang="en-US" b="1" dirty="0"/>
              <a:t>Query Algorithm</a:t>
            </a:r>
          </a:p>
        </p:txBody>
      </p:sp>
      <p:sp>
        <p:nvSpPr>
          <p:cNvPr id="3" name="TextBox 2">
            <a:extLst>
              <a:ext uri="{FF2B5EF4-FFF2-40B4-BE49-F238E27FC236}">
                <a16:creationId xmlns:a16="http://schemas.microsoft.com/office/drawing/2014/main" id="{26A5A749-FEDF-97DB-1B4C-86599BB7ECF6}"/>
              </a:ext>
            </a:extLst>
          </p:cNvPr>
          <p:cNvSpPr txBox="1"/>
          <p:nvPr/>
        </p:nvSpPr>
        <p:spPr>
          <a:xfrm>
            <a:off x="134848" y="1836006"/>
            <a:ext cx="62331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1F1F1F"/>
                </a:solidFill>
                <a:effectLst/>
                <a:uLnTx/>
                <a:uFillTx/>
                <a:latin typeface="+mj-lt"/>
                <a:ea typeface="+mn-ea"/>
                <a:cs typeface="+mn-cs"/>
              </a:rPr>
              <a:t>Deutsch algorithm</a:t>
            </a:r>
            <a:endParaRPr kumimoji="0" lang="en-IN" sz="1600" b="1" i="0" u="none" strike="noStrike" kern="1200" cap="none" spc="0" normalizeH="0" baseline="0" noProof="0" dirty="0">
              <a:ln>
                <a:noFill/>
              </a:ln>
              <a:solidFill>
                <a:srgbClr val="000000"/>
              </a:solidFill>
              <a:effectLst/>
              <a:uLnTx/>
              <a:uFillTx/>
              <a:latin typeface="+mj-lt"/>
              <a:ea typeface="+mn-ea"/>
              <a:cs typeface="+mn-cs"/>
            </a:endParaRPr>
          </a:p>
        </p:txBody>
      </p:sp>
      <p:pic>
        <p:nvPicPr>
          <p:cNvPr id="12" name="Picture 11">
            <a:extLst>
              <a:ext uri="{FF2B5EF4-FFF2-40B4-BE49-F238E27FC236}">
                <a16:creationId xmlns:a16="http://schemas.microsoft.com/office/drawing/2014/main" id="{20F07314-B796-772C-EE50-536EE78DF85A}"/>
              </a:ext>
            </a:extLst>
          </p:cNvPr>
          <p:cNvPicPr>
            <a:picLocks noChangeAspect="1"/>
          </p:cNvPicPr>
          <p:nvPr/>
        </p:nvPicPr>
        <p:blipFill>
          <a:blip r:embed="rId3"/>
          <a:stretch>
            <a:fillRect/>
          </a:stretch>
        </p:blipFill>
        <p:spPr>
          <a:xfrm>
            <a:off x="3251428" y="990600"/>
            <a:ext cx="4323729" cy="1954563"/>
          </a:xfrm>
          <a:prstGeom prst="rect">
            <a:avLst/>
          </a:prstGeom>
        </p:spPr>
      </p:pic>
      <p:sp>
        <p:nvSpPr>
          <p:cNvPr id="13" name="TextBox 12">
            <a:extLst>
              <a:ext uri="{FF2B5EF4-FFF2-40B4-BE49-F238E27FC236}">
                <a16:creationId xmlns:a16="http://schemas.microsoft.com/office/drawing/2014/main" id="{5303BCCB-F9EF-F5E5-E317-B33B3D85C402}"/>
              </a:ext>
            </a:extLst>
          </p:cNvPr>
          <p:cNvSpPr txBox="1"/>
          <p:nvPr/>
        </p:nvSpPr>
        <p:spPr>
          <a:xfrm>
            <a:off x="8917874" y="1405375"/>
            <a:ext cx="3123672" cy="119981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Graphik"/>
                <a:ea typeface="+mn-ea"/>
                <a:cs typeface="+mn-cs"/>
              </a:rPr>
              <a:t>Quadratic speed up</a:t>
            </a:r>
            <a:r>
              <a:rPr kumimoji="0" lang="en-US" sz="1800" b="0" i="0" u="none" strike="noStrike" kern="1200" cap="none" spc="0" normalizeH="0" baseline="0" noProof="0" dirty="0">
                <a:ln>
                  <a:noFill/>
                </a:ln>
                <a:solidFill>
                  <a:srgbClr val="212121"/>
                </a:solidFill>
                <a:effectLst/>
                <a:uLnTx/>
                <a:uFillTx/>
                <a:latin typeface="Graphik"/>
                <a:ea typeface="+mn-ea"/>
                <a:cs typeface="+mn-cs"/>
              </a:rPr>
              <a:t> </a:t>
            </a:r>
            <a:r>
              <a:rPr kumimoji="0" lang="en-US" sz="1600" b="0" i="0" u="none" strike="noStrike" kern="1200" cap="none" spc="0" normalizeH="0" baseline="0" noProof="0" dirty="0">
                <a:ln>
                  <a:noFill/>
                </a:ln>
                <a:solidFill>
                  <a:srgbClr val="212121"/>
                </a:solidFill>
                <a:effectLst/>
                <a:uLnTx/>
                <a:uFillTx/>
                <a:latin typeface="Graphik"/>
                <a:ea typeface="+mn-ea"/>
                <a:cs typeface="+mn-cs"/>
              </a:rPr>
              <a:t>classical require 2 queries, but quantum </a:t>
            </a:r>
            <a:r>
              <a:rPr kumimoji="0" lang="en-US" sz="1600" b="1" i="0" u="none" strike="noStrike" kern="1200" cap="none" spc="0" normalizeH="0" baseline="0" noProof="0" dirty="0">
                <a:ln>
                  <a:noFill/>
                </a:ln>
                <a:solidFill>
                  <a:srgbClr val="212121"/>
                </a:solidFill>
                <a:effectLst/>
                <a:uLnTx/>
                <a:uFillTx/>
                <a:latin typeface="Graphik"/>
                <a:ea typeface="+mn-ea"/>
                <a:cs typeface="+mn-cs"/>
              </a:rPr>
              <a:t>do it in 1 query</a:t>
            </a:r>
            <a:r>
              <a:rPr kumimoji="0" lang="en-US" sz="1600" b="0" i="0" u="none" strike="noStrike" kern="1200" cap="none" spc="0" normalizeH="0" baseline="0" noProof="0" dirty="0">
                <a:ln>
                  <a:noFill/>
                </a:ln>
                <a:solidFill>
                  <a:srgbClr val="212121"/>
                </a:solidFill>
                <a:effectLst/>
                <a:uLnTx/>
                <a:uFillTx/>
                <a:latin typeface="Graphik"/>
                <a:ea typeface="+mn-ea"/>
                <a:cs typeface="+mn-cs"/>
              </a:rPr>
              <a:t>.</a:t>
            </a:r>
            <a:endParaRPr kumimoji="0" lang="en-IN" sz="1800" b="0" i="0" u="none" strike="noStrike" kern="1200" cap="none" spc="0" normalizeH="0" baseline="0" noProof="0" dirty="0">
              <a:ln>
                <a:noFill/>
              </a:ln>
              <a:solidFill>
                <a:srgbClr val="000000"/>
              </a:solidFill>
              <a:effectLst/>
              <a:uLnTx/>
              <a:uFillTx/>
              <a:latin typeface="Graphik"/>
              <a:ea typeface="+mn-ea"/>
              <a:cs typeface="+mn-cs"/>
            </a:endParaRPr>
          </a:p>
        </p:txBody>
      </p:sp>
      <p:pic>
        <p:nvPicPr>
          <p:cNvPr id="7" name="Picture 6">
            <a:extLst>
              <a:ext uri="{FF2B5EF4-FFF2-40B4-BE49-F238E27FC236}">
                <a16:creationId xmlns:a16="http://schemas.microsoft.com/office/drawing/2014/main" id="{0D96AF1D-A708-AF40-FCAA-1A3795DEDD82}"/>
              </a:ext>
            </a:extLst>
          </p:cNvPr>
          <p:cNvPicPr>
            <a:picLocks noChangeAspect="1"/>
          </p:cNvPicPr>
          <p:nvPr/>
        </p:nvPicPr>
        <p:blipFill>
          <a:blip r:embed="rId4"/>
          <a:stretch>
            <a:fillRect/>
          </a:stretch>
        </p:blipFill>
        <p:spPr>
          <a:xfrm>
            <a:off x="5821956" y="2833704"/>
            <a:ext cx="2143424" cy="598968"/>
          </a:xfrm>
          <a:prstGeom prst="rect">
            <a:avLst/>
          </a:prstGeom>
        </p:spPr>
      </p:pic>
      <p:sp>
        <p:nvSpPr>
          <p:cNvPr id="8" name="Rectangle 7">
            <a:extLst>
              <a:ext uri="{FF2B5EF4-FFF2-40B4-BE49-F238E27FC236}">
                <a16:creationId xmlns:a16="http://schemas.microsoft.com/office/drawing/2014/main" id="{A2E31594-7163-88BC-0B17-3E5930795969}"/>
              </a:ext>
            </a:extLst>
          </p:cNvPr>
          <p:cNvSpPr/>
          <p:nvPr/>
        </p:nvSpPr>
        <p:spPr>
          <a:xfrm>
            <a:off x="5573949" y="1102897"/>
            <a:ext cx="680936" cy="1466217"/>
          </a:xfrm>
          <a:prstGeom prst="rect">
            <a:avLst/>
          </a:prstGeom>
          <a:solidFill>
            <a:srgbClr val="FFFF00">
              <a:alpha val="2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9AE2E89-52D6-E131-87C2-94EB8C091198}"/>
              </a:ext>
            </a:extLst>
          </p:cNvPr>
          <p:cNvCxnSpPr>
            <a:stCxn id="8" idx="2"/>
          </p:cNvCxnSpPr>
          <p:nvPr/>
        </p:nvCxnSpPr>
        <p:spPr>
          <a:xfrm>
            <a:off x="5914417" y="2569114"/>
            <a:ext cx="87549" cy="488346"/>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3CA6BA9A-DAAA-7F76-0C81-6B0BA72C5A24}"/>
              </a:ext>
            </a:extLst>
          </p:cNvPr>
          <p:cNvSpPr txBox="1"/>
          <p:nvPr/>
        </p:nvSpPr>
        <p:spPr>
          <a:xfrm>
            <a:off x="3858542" y="3004251"/>
            <a:ext cx="4928850" cy="1200329"/>
          </a:xfrm>
          <a:prstGeom prst="rect">
            <a:avLst/>
          </a:prstGeom>
          <a:noFill/>
        </p:spPr>
        <p:txBody>
          <a:bodyPr wrap="none" rtlCol="0">
            <a:spAutoFit/>
          </a:bodyPr>
          <a:lstStyle/>
          <a:p>
            <a:r>
              <a:rPr lang="en-US" dirty="0"/>
              <a:t>Oracle :</a:t>
            </a:r>
          </a:p>
          <a:p>
            <a:endParaRPr lang="en-US" dirty="0"/>
          </a:p>
          <a:p>
            <a:r>
              <a:rPr lang="en-US" dirty="0"/>
              <a:t>Unitary operator that represents the function f(x)</a:t>
            </a:r>
          </a:p>
          <a:p>
            <a:r>
              <a:rPr lang="en-US" dirty="0"/>
              <a:t>  </a:t>
            </a:r>
          </a:p>
        </p:txBody>
      </p:sp>
      <p:sp>
        <p:nvSpPr>
          <p:cNvPr id="2" name="TextBox 1">
            <a:extLst>
              <a:ext uri="{FF2B5EF4-FFF2-40B4-BE49-F238E27FC236}">
                <a16:creationId xmlns:a16="http://schemas.microsoft.com/office/drawing/2014/main" id="{62BDB7DE-C574-05E5-0D07-A50170B0B3F1}"/>
              </a:ext>
            </a:extLst>
          </p:cNvPr>
          <p:cNvSpPr txBox="1"/>
          <p:nvPr/>
        </p:nvSpPr>
        <p:spPr>
          <a:xfrm>
            <a:off x="2839584" y="1321688"/>
            <a:ext cx="1375338" cy="990600"/>
          </a:xfrm>
          <a:prstGeom prst="rect">
            <a:avLst/>
          </a:prstGeom>
          <a:noFill/>
        </p:spPr>
        <p:txBody>
          <a:bodyPr wrap="none" lIns="0" tIns="0" rIns="0" bIns="0" rtlCol="0">
            <a:noAutofit/>
          </a:bodyPr>
          <a:lstStyle/>
          <a:p>
            <a:pPr algn="l" defTabSz="228600">
              <a:spcAft>
                <a:spcPts val="1200"/>
              </a:spcAft>
            </a:pPr>
            <a:r>
              <a:rPr lang="en-US" sz="1400" b="1" dirty="0">
                <a:latin typeface="Graphik" panose="020B0503030202060203" pitchFamily="34" charset="0"/>
              </a:rPr>
              <a:t>Input</a:t>
            </a:r>
          </a:p>
          <a:p>
            <a:pPr algn="l" defTabSz="228600">
              <a:spcAft>
                <a:spcPts val="1200"/>
              </a:spcAft>
            </a:pPr>
            <a:endParaRPr lang="en-US" sz="1400" b="1" dirty="0">
              <a:latin typeface="Graphik" panose="020B0503030202060203" pitchFamily="34" charset="0"/>
            </a:endParaRPr>
          </a:p>
          <a:p>
            <a:pPr algn="l" defTabSz="228600">
              <a:spcAft>
                <a:spcPts val="1200"/>
              </a:spcAft>
            </a:pPr>
            <a:r>
              <a:rPr lang="en-US" sz="1400" b="1" noProof="0" dirty="0">
                <a:latin typeface="Graphik" panose="020B0503030202060203" pitchFamily="34" charset="0"/>
              </a:rPr>
              <a:t>Output</a:t>
            </a:r>
            <a:endParaRPr lang="en-IN" sz="1400" b="1" noProof="0" dirty="0">
              <a:latin typeface="Graphik" panose="020B0503030202060203" pitchFamily="34" charset="0"/>
            </a:endParaRPr>
          </a:p>
        </p:txBody>
      </p:sp>
      <p:sp>
        <p:nvSpPr>
          <p:cNvPr id="17" name="TextBox 16">
            <a:extLst>
              <a:ext uri="{FF2B5EF4-FFF2-40B4-BE49-F238E27FC236}">
                <a16:creationId xmlns:a16="http://schemas.microsoft.com/office/drawing/2014/main" id="{B343BC93-F227-91D0-00EA-E99F99F21197}"/>
              </a:ext>
            </a:extLst>
          </p:cNvPr>
          <p:cNvSpPr txBox="1"/>
          <p:nvPr/>
        </p:nvSpPr>
        <p:spPr>
          <a:xfrm>
            <a:off x="1377217" y="4017664"/>
            <a:ext cx="8393463" cy="584775"/>
          </a:xfrm>
          <a:prstGeom prst="rect">
            <a:avLst/>
          </a:prstGeom>
          <a:noFill/>
        </p:spPr>
        <p:txBody>
          <a:bodyPr wrap="square">
            <a:spAutoFit/>
          </a:bodyPr>
          <a:lstStyle/>
          <a:p>
            <a:r>
              <a:rPr lang="en-US" sz="1600" b="1" dirty="0">
                <a:latin typeface="Graphik" panose="020B0503030202060203" pitchFamily="34" charset="0"/>
              </a:rPr>
              <a:t>Phase kickback  - </a:t>
            </a:r>
            <a:r>
              <a:rPr lang="en-US" sz="1600" dirty="0">
                <a:latin typeface="Graphik" panose="020B0503030202060203" pitchFamily="34" charset="0"/>
              </a:rPr>
              <a:t>a way to transfer information about a function from one qubit (input) to another qubit (output) by using </a:t>
            </a:r>
            <a:r>
              <a:rPr lang="en-US" sz="1600" b="1" dirty="0">
                <a:highlight>
                  <a:srgbClr val="FFFF00"/>
                </a:highlight>
                <a:latin typeface="Graphik" panose="020B0503030202060203" pitchFamily="34" charset="0"/>
              </a:rPr>
              <a:t>quantum interference</a:t>
            </a:r>
            <a:r>
              <a:rPr lang="en-US" sz="1600" dirty="0">
                <a:latin typeface="Graphik" panose="020B0503030202060203" pitchFamily="34" charset="0"/>
              </a:rPr>
              <a:t>. </a:t>
            </a:r>
          </a:p>
        </p:txBody>
      </p:sp>
      <p:sp>
        <p:nvSpPr>
          <p:cNvPr id="19" name="TextBox 18">
            <a:extLst>
              <a:ext uri="{FF2B5EF4-FFF2-40B4-BE49-F238E27FC236}">
                <a16:creationId xmlns:a16="http://schemas.microsoft.com/office/drawing/2014/main" id="{F6542FD5-5206-74DA-D67A-3909B4865222}"/>
              </a:ext>
            </a:extLst>
          </p:cNvPr>
          <p:cNvSpPr txBox="1"/>
          <p:nvPr/>
        </p:nvSpPr>
        <p:spPr>
          <a:xfrm>
            <a:off x="1535891" y="4724361"/>
            <a:ext cx="8572130" cy="13441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Graphik" panose="020B0503030202060203" pitchFamily="34" charset="0"/>
              </a:rPr>
              <a:t>The input qubit is the "carrier" of the global property information. </a:t>
            </a:r>
          </a:p>
          <a:p>
            <a:pPr marL="285750" indent="-285750">
              <a:lnSpc>
                <a:spcPct val="150000"/>
              </a:lnSpc>
              <a:buFont typeface="Arial" panose="020B0604020202020204" pitchFamily="34" charset="0"/>
              <a:buChar char="•"/>
            </a:pPr>
            <a:r>
              <a:rPr lang="en-US" sz="1400" dirty="0">
                <a:latin typeface="Graphik" panose="020B0503030202060203" pitchFamily="34" charset="0"/>
              </a:rPr>
              <a:t>The algorithm is designed to encode this information into the input qubit's phase. </a:t>
            </a:r>
          </a:p>
          <a:p>
            <a:pPr marL="285750" indent="-285750">
              <a:lnSpc>
                <a:spcPct val="150000"/>
              </a:lnSpc>
              <a:buFont typeface="Arial" panose="020B0604020202020204" pitchFamily="34" charset="0"/>
              <a:buChar char="•"/>
            </a:pPr>
            <a:r>
              <a:rPr lang="en-US" sz="1400" dirty="0">
                <a:latin typeface="Graphik" panose="020B0503030202060203" pitchFamily="34" charset="0"/>
              </a:rPr>
              <a:t>The final Hadamard gate and measurement are used to extract this information from the input qubit function is constant or balanced. </a:t>
            </a:r>
          </a:p>
        </p:txBody>
      </p:sp>
      <p:pic>
        <p:nvPicPr>
          <p:cNvPr id="20" name="Picture 19">
            <a:extLst>
              <a:ext uri="{FF2B5EF4-FFF2-40B4-BE49-F238E27FC236}">
                <a16:creationId xmlns:a16="http://schemas.microsoft.com/office/drawing/2014/main" id="{E2B0B2E7-EE74-BCB6-5A0D-8FF2BC6180C0}"/>
              </a:ext>
            </a:extLst>
          </p:cNvPr>
          <p:cNvPicPr>
            <a:picLocks noChangeAspect="1"/>
          </p:cNvPicPr>
          <p:nvPr/>
        </p:nvPicPr>
        <p:blipFill>
          <a:blip r:embed="rId5"/>
          <a:stretch>
            <a:fillRect/>
          </a:stretch>
        </p:blipFill>
        <p:spPr>
          <a:xfrm>
            <a:off x="9565382" y="3604415"/>
            <a:ext cx="2162476" cy="2446815"/>
          </a:xfrm>
          <a:prstGeom prst="rect">
            <a:avLst/>
          </a:prstGeom>
        </p:spPr>
      </p:pic>
    </p:spTree>
    <p:extLst>
      <p:ext uri="{BB962C8B-B14F-4D97-AF65-F5344CB8AC3E}">
        <p14:creationId xmlns:p14="http://schemas.microsoft.com/office/powerpoint/2010/main" val="33342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84B6-B5DA-8ABC-0476-97AF0CC74122}"/>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D55E267A-4CE8-CBD6-AAB9-1AECB8F6601F}"/>
              </a:ext>
            </a:extLst>
          </p:cNvPr>
          <p:cNvSpPr txBox="1"/>
          <p:nvPr/>
        </p:nvSpPr>
        <p:spPr>
          <a:xfrm>
            <a:off x="886425" y="3114722"/>
            <a:ext cx="9940460" cy="1508105"/>
          </a:xfrm>
          <a:prstGeom prst="rect">
            <a:avLst/>
          </a:prstGeom>
          <a:noFill/>
        </p:spPr>
        <p:txBody>
          <a:bodyPr wrap="square">
            <a:spAutoFit/>
          </a:bodyPr>
          <a:lstStyle/>
          <a:p>
            <a:pPr algn="l" defTabSz="228600">
              <a:spcAft>
                <a:spcPts val="1200"/>
              </a:spcAft>
            </a:pPr>
            <a:r>
              <a:rPr lang="en-US" sz="1800" dirty="0">
                <a:latin typeface="Graphik" panose="020B0503030202060203" pitchFamily="34" charset="0"/>
              </a:rPr>
              <a:t>If                             , then evaluating each item in N with function f, requires N queries but Grover’s Algorithm require </a:t>
            </a:r>
            <a:r>
              <a:rPr lang="en-IN" sz="1800" dirty="0">
                <a:latin typeface="Graphik" panose="020B0503030202060203" pitchFamily="34" charset="0"/>
              </a:rPr>
              <a:t>O(√ N)</a:t>
            </a:r>
            <a:r>
              <a:rPr lang="en-US" sz="1800" dirty="0">
                <a:latin typeface="Graphik" panose="020B0503030202060203" pitchFamily="34" charset="0"/>
              </a:rPr>
              <a:t> queries  -</a:t>
            </a:r>
            <a:r>
              <a:rPr lang="en-US" sz="1800" dirty="0">
                <a:latin typeface="Graphik" panose="020B0503030202060203" pitchFamily="34" charset="0"/>
                <a:sym typeface="Wingdings" panose="05000000000000000000" pitchFamily="2" charset="2"/>
              </a:rPr>
              <a:t> it is </a:t>
            </a:r>
            <a:r>
              <a:rPr lang="en-US" sz="1800" b="1" dirty="0">
                <a:highlight>
                  <a:srgbClr val="FFFF00"/>
                </a:highlight>
                <a:latin typeface="Graphik" panose="020B0503030202060203" pitchFamily="34" charset="0"/>
                <a:sym typeface="Wingdings" panose="05000000000000000000" pitchFamily="2" charset="2"/>
              </a:rPr>
              <a:t>Quadratic speedup</a:t>
            </a:r>
            <a:r>
              <a:rPr lang="en-US" sz="1800" dirty="0">
                <a:latin typeface="Graphik" panose="020B0503030202060203" pitchFamily="34" charset="0"/>
                <a:sym typeface="Wingdings" panose="05000000000000000000" pitchFamily="2" charset="2"/>
              </a:rPr>
              <a:t>. </a:t>
            </a:r>
          </a:p>
          <a:p>
            <a:pPr algn="l" defTabSz="228600">
              <a:spcAft>
                <a:spcPts val="1200"/>
              </a:spcAft>
            </a:pPr>
            <a:endParaRPr lang="en-US" sz="1800" dirty="0">
              <a:latin typeface="Graphik" panose="020B0503030202060203" pitchFamily="34" charset="0"/>
            </a:endParaRPr>
          </a:p>
          <a:p>
            <a:pPr algn="l" defTabSz="228600">
              <a:spcAft>
                <a:spcPts val="1200"/>
              </a:spcAft>
            </a:pPr>
            <a:r>
              <a:rPr lang="en-US" sz="1800" dirty="0">
                <a:latin typeface="Graphik" panose="020B0503030202060203" pitchFamily="34" charset="0"/>
              </a:rPr>
              <a:t>Steps to do it in Quantum Grover’s Algorithm:</a:t>
            </a:r>
          </a:p>
        </p:txBody>
      </p:sp>
      <p:sp>
        <p:nvSpPr>
          <p:cNvPr id="6" name="Title 1">
            <a:extLst>
              <a:ext uri="{FF2B5EF4-FFF2-40B4-BE49-F238E27FC236}">
                <a16:creationId xmlns:a16="http://schemas.microsoft.com/office/drawing/2014/main" id="{A2B68E86-C597-69FE-FDB2-60096FF07653}"/>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4" name="TextBox 3">
            <a:extLst>
              <a:ext uri="{FF2B5EF4-FFF2-40B4-BE49-F238E27FC236}">
                <a16:creationId xmlns:a16="http://schemas.microsoft.com/office/drawing/2014/main" id="{4C68F1A3-A317-48C2-4F87-56A13A795AEA}"/>
              </a:ext>
            </a:extLst>
          </p:cNvPr>
          <p:cNvSpPr txBox="1"/>
          <p:nvPr/>
        </p:nvSpPr>
        <p:spPr>
          <a:xfrm>
            <a:off x="886425" y="1590547"/>
            <a:ext cx="9317889" cy="521029"/>
          </a:xfrm>
          <a:prstGeom prst="rect">
            <a:avLst/>
          </a:prstGeom>
          <a:noFill/>
        </p:spPr>
        <p:txBody>
          <a:bodyPr wrap="none" lIns="0" tIns="0" rIns="0" bIns="0" rtlCol="0">
            <a:noAutofit/>
          </a:bodyPr>
          <a:lstStyle/>
          <a:p>
            <a:pPr algn="l" defTabSz="228600">
              <a:spcAft>
                <a:spcPts val="1200"/>
              </a:spcAft>
            </a:pPr>
            <a:r>
              <a:rPr lang="en-US" sz="1600" noProof="0">
                <a:latin typeface="Graphik" panose="020B0503030202060203" pitchFamily="34" charset="0"/>
              </a:rPr>
              <a:t>Unstructured Search Problem</a:t>
            </a:r>
          </a:p>
          <a:p>
            <a:pPr algn="l" defTabSz="228600">
              <a:spcAft>
                <a:spcPts val="1200"/>
              </a:spcAft>
            </a:pPr>
            <a:endParaRPr lang="en-US" sz="1600" noProof="0">
              <a:latin typeface="Graphik" panose="020B0503030202060203" pitchFamily="34" charset="0"/>
            </a:endParaRPr>
          </a:p>
          <a:p>
            <a:pPr algn="l" defTabSz="228600">
              <a:spcAft>
                <a:spcPts val="1200"/>
              </a:spcAft>
            </a:pPr>
            <a:endParaRPr lang="en-US" sz="1600">
              <a:latin typeface="Graphik" panose="020B0503030202060203" pitchFamily="34" charset="0"/>
            </a:endParaRPr>
          </a:p>
          <a:p>
            <a:pPr algn="l" defTabSz="228600">
              <a:spcAft>
                <a:spcPts val="1200"/>
              </a:spcAft>
            </a:pPr>
            <a:endParaRPr lang="en-US" sz="1600">
              <a:latin typeface="Graphik" panose="020B0503030202060203" pitchFamily="34" charset="0"/>
            </a:endParaRPr>
          </a:p>
          <a:p>
            <a:pPr algn="l" defTabSz="228600">
              <a:spcAft>
                <a:spcPts val="1200"/>
              </a:spcAft>
            </a:pPr>
            <a:endParaRPr lang="en-US" sz="1600" dirty="0">
              <a:latin typeface="Graphik" panose="020B0503030202060203" pitchFamily="34" charset="0"/>
            </a:endParaRPr>
          </a:p>
        </p:txBody>
      </p:sp>
      <p:pic>
        <p:nvPicPr>
          <p:cNvPr id="5" name="Picture 4">
            <a:extLst>
              <a:ext uri="{FF2B5EF4-FFF2-40B4-BE49-F238E27FC236}">
                <a16:creationId xmlns:a16="http://schemas.microsoft.com/office/drawing/2014/main" id="{169DE76D-C11F-6517-C611-D56932EA459D}"/>
              </a:ext>
            </a:extLst>
          </p:cNvPr>
          <p:cNvPicPr>
            <a:picLocks noChangeAspect="1"/>
          </p:cNvPicPr>
          <p:nvPr/>
        </p:nvPicPr>
        <p:blipFill>
          <a:blip r:embed="rId3"/>
          <a:stretch>
            <a:fillRect/>
          </a:stretch>
        </p:blipFill>
        <p:spPr>
          <a:xfrm>
            <a:off x="1422885" y="1992609"/>
            <a:ext cx="5810549" cy="800141"/>
          </a:xfrm>
          <a:prstGeom prst="rect">
            <a:avLst/>
          </a:prstGeom>
        </p:spPr>
      </p:pic>
      <p:pic>
        <p:nvPicPr>
          <p:cNvPr id="9" name="Picture 8">
            <a:extLst>
              <a:ext uri="{FF2B5EF4-FFF2-40B4-BE49-F238E27FC236}">
                <a16:creationId xmlns:a16="http://schemas.microsoft.com/office/drawing/2014/main" id="{F1731EBB-62B2-A5F6-4BD0-B48D408667C8}"/>
              </a:ext>
            </a:extLst>
          </p:cNvPr>
          <p:cNvPicPr>
            <a:picLocks noChangeAspect="1"/>
          </p:cNvPicPr>
          <p:nvPr/>
        </p:nvPicPr>
        <p:blipFill>
          <a:blip r:embed="rId4"/>
          <a:stretch>
            <a:fillRect/>
          </a:stretch>
        </p:blipFill>
        <p:spPr>
          <a:xfrm>
            <a:off x="1365115" y="3041630"/>
            <a:ext cx="1295467" cy="387370"/>
          </a:xfrm>
          <a:prstGeom prst="rect">
            <a:avLst/>
          </a:prstGeom>
        </p:spPr>
      </p:pic>
      <p:pic>
        <p:nvPicPr>
          <p:cNvPr id="15" name="Picture 14">
            <a:extLst>
              <a:ext uri="{FF2B5EF4-FFF2-40B4-BE49-F238E27FC236}">
                <a16:creationId xmlns:a16="http://schemas.microsoft.com/office/drawing/2014/main" id="{1251B627-1A9F-C670-6F0C-3C184E741699}"/>
              </a:ext>
            </a:extLst>
          </p:cNvPr>
          <p:cNvPicPr>
            <a:picLocks noChangeAspect="1"/>
          </p:cNvPicPr>
          <p:nvPr/>
        </p:nvPicPr>
        <p:blipFill>
          <a:blip r:embed="rId5"/>
          <a:stretch>
            <a:fillRect/>
          </a:stretch>
        </p:blipFill>
        <p:spPr>
          <a:xfrm>
            <a:off x="1645386" y="4746424"/>
            <a:ext cx="6629263" cy="1042058"/>
          </a:xfrm>
          <a:prstGeom prst="rect">
            <a:avLst/>
          </a:prstGeom>
        </p:spPr>
      </p:pic>
      <p:sp>
        <p:nvSpPr>
          <p:cNvPr id="16" name="TextBox 15">
            <a:extLst>
              <a:ext uri="{FF2B5EF4-FFF2-40B4-BE49-F238E27FC236}">
                <a16:creationId xmlns:a16="http://schemas.microsoft.com/office/drawing/2014/main" id="{F5F0D533-DB79-9C19-F527-3670B9B530D9}"/>
              </a:ext>
            </a:extLst>
          </p:cNvPr>
          <p:cNvSpPr txBox="1"/>
          <p:nvPr/>
        </p:nvSpPr>
        <p:spPr>
          <a:xfrm>
            <a:off x="134848" y="1137022"/>
            <a:ext cx="2188484" cy="369332"/>
          </a:xfrm>
          <a:prstGeom prst="rect">
            <a:avLst/>
          </a:prstGeom>
          <a:noFill/>
        </p:spPr>
        <p:txBody>
          <a:bodyPr wrap="none" rtlCol="0">
            <a:spAutoFit/>
          </a:bodyPr>
          <a:lstStyle/>
          <a:p>
            <a:r>
              <a:rPr lang="en-US" b="1" dirty="0"/>
              <a:t>Grover’s  Algorithm</a:t>
            </a:r>
          </a:p>
        </p:txBody>
      </p:sp>
    </p:spTree>
    <p:extLst>
      <p:ext uri="{BB962C8B-B14F-4D97-AF65-F5344CB8AC3E}">
        <p14:creationId xmlns:p14="http://schemas.microsoft.com/office/powerpoint/2010/main" val="167226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3F33-694C-24F2-D554-2308322F7DE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D695495-D1BB-0CEC-E619-C731935E3319}"/>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6" name="TextBox 15">
            <a:extLst>
              <a:ext uri="{FF2B5EF4-FFF2-40B4-BE49-F238E27FC236}">
                <a16:creationId xmlns:a16="http://schemas.microsoft.com/office/drawing/2014/main" id="{2237E6C3-A861-847D-0A0C-6B3A77A0328F}"/>
              </a:ext>
            </a:extLst>
          </p:cNvPr>
          <p:cNvSpPr txBox="1"/>
          <p:nvPr/>
        </p:nvSpPr>
        <p:spPr>
          <a:xfrm>
            <a:off x="134848" y="1137022"/>
            <a:ext cx="2188484" cy="369332"/>
          </a:xfrm>
          <a:prstGeom prst="rect">
            <a:avLst/>
          </a:prstGeom>
          <a:noFill/>
        </p:spPr>
        <p:txBody>
          <a:bodyPr wrap="none" rtlCol="0">
            <a:spAutoFit/>
          </a:bodyPr>
          <a:lstStyle/>
          <a:p>
            <a:r>
              <a:rPr lang="en-US" b="1" dirty="0"/>
              <a:t>Grover’s  Algorithm</a:t>
            </a:r>
          </a:p>
        </p:txBody>
      </p:sp>
      <p:pic>
        <p:nvPicPr>
          <p:cNvPr id="2" name="Picture 1">
            <a:extLst>
              <a:ext uri="{FF2B5EF4-FFF2-40B4-BE49-F238E27FC236}">
                <a16:creationId xmlns:a16="http://schemas.microsoft.com/office/drawing/2014/main" id="{9719140A-4B75-EB62-9E55-236670ADCC2A}"/>
              </a:ext>
            </a:extLst>
          </p:cNvPr>
          <p:cNvPicPr>
            <a:picLocks noChangeAspect="1"/>
          </p:cNvPicPr>
          <p:nvPr/>
        </p:nvPicPr>
        <p:blipFill>
          <a:blip r:embed="rId3"/>
          <a:stretch>
            <a:fillRect/>
          </a:stretch>
        </p:blipFill>
        <p:spPr>
          <a:xfrm>
            <a:off x="4341110" y="2729247"/>
            <a:ext cx="4438878" cy="1886047"/>
          </a:xfrm>
          <a:prstGeom prst="rect">
            <a:avLst/>
          </a:prstGeom>
        </p:spPr>
      </p:pic>
      <p:pic>
        <p:nvPicPr>
          <p:cNvPr id="3" name="Picture 2">
            <a:extLst>
              <a:ext uri="{FF2B5EF4-FFF2-40B4-BE49-F238E27FC236}">
                <a16:creationId xmlns:a16="http://schemas.microsoft.com/office/drawing/2014/main" id="{E38AC27F-7A06-5636-0E91-BA4DF2416614}"/>
              </a:ext>
            </a:extLst>
          </p:cNvPr>
          <p:cNvPicPr>
            <a:picLocks noChangeAspect="1"/>
          </p:cNvPicPr>
          <p:nvPr/>
        </p:nvPicPr>
        <p:blipFill>
          <a:blip r:embed="rId4"/>
          <a:stretch>
            <a:fillRect/>
          </a:stretch>
        </p:blipFill>
        <p:spPr>
          <a:xfrm>
            <a:off x="8964599" y="3352219"/>
            <a:ext cx="2324219" cy="457223"/>
          </a:xfrm>
          <a:prstGeom prst="rect">
            <a:avLst/>
          </a:prstGeom>
        </p:spPr>
      </p:pic>
      <p:pic>
        <p:nvPicPr>
          <p:cNvPr id="7" name="Picture 6">
            <a:extLst>
              <a:ext uri="{FF2B5EF4-FFF2-40B4-BE49-F238E27FC236}">
                <a16:creationId xmlns:a16="http://schemas.microsoft.com/office/drawing/2014/main" id="{1F81C8E9-0304-9552-7F05-DE749484DB28}"/>
              </a:ext>
            </a:extLst>
          </p:cNvPr>
          <p:cNvPicPr>
            <a:picLocks noChangeAspect="1"/>
          </p:cNvPicPr>
          <p:nvPr/>
        </p:nvPicPr>
        <p:blipFill>
          <a:blip r:embed="rId5"/>
          <a:stretch>
            <a:fillRect/>
          </a:stretch>
        </p:blipFill>
        <p:spPr>
          <a:xfrm>
            <a:off x="1307754" y="2852411"/>
            <a:ext cx="1706955" cy="1703276"/>
          </a:xfrm>
          <a:prstGeom prst="rect">
            <a:avLst/>
          </a:prstGeom>
        </p:spPr>
      </p:pic>
      <p:sp>
        <p:nvSpPr>
          <p:cNvPr id="8" name="Trapezoid 7">
            <a:extLst>
              <a:ext uri="{FF2B5EF4-FFF2-40B4-BE49-F238E27FC236}">
                <a16:creationId xmlns:a16="http://schemas.microsoft.com/office/drawing/2014/main" id="{988FFDE7-5612-5B1B-7F1C-BC588BE7B676}"/>
              </a:ext>
            </a:extLst>
          </p:cNvPr>
          <p:cNvSpPr/>
          <p:nvPr/>
        </p:nvSpPr>
        <p:spPr>
          <a:xfrm rot="16200000">
            <a:off x="2669269" y="2874711"/>
            <a:ext cx="2001520" cy="1656080"/>
          </a:xfrm>
          <a:prstGeom prst="trapezoid">
            <a:avLst/>
          </a:prstGeom>
          <a:solidFill>
            <a:srgbClr val="CAB2C4">
              <a:alpha val="50000"/>
            </a:srgb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IN" dirty="0" err="1"/>
          </a:p>
        </p:txBody>
      </p:sp>
      <p:sp>
        <p:nvSpPr>
          <p:cNvPr id="10" name="TextBox 9">
            <a:extLst>
              <a:ext uri="{FF2B5EF4-FFF2-40B4-BE49-F238E27FC236}">
                <a16:creationId xmlns:a16="http://schemas.microsoft.com/office/drawing/2014/main" id="{3C4F3DF5-0A10-2583-CD71-9C05DFE26630}"/>
              </a:ext>
            </a:extLst>
          </p:cNvPr>
          <p:cNvSpPr txBox="1"/>
          <p:nvPr/>
        </p:nvSpPr>
        <p:spPr>
          <a:xfrm>
            <a:off x="2638789" y="3565591"/>
            <a:ext cx="243840" cy="284480"/>
          </a:xfrm>
          <a:prstGeom prst="rect">
            <a:avLst/>
          </a:prstGeom>
          <a:solidFill>
            <a:srgbClr val="9F1853"/>
          </a:solidFill>
        </p:spPr>
        <p:txBody>
          <a:bodyPr wrap="square" lIns="0" tIns="0" rIns="0" bIns="0" rtlCol="0">
            <a:noAutofit/>
          </a:bodyPr>
          <a:lstStyle/>
          <a:p>
            <a:pPr algn="l" defTabSz="228600">
              <a:spcAft>
                <a:spcPts val="1200"/>
              </a:spcAft>
            </a:pPr>
            <a:r>
              <a:rPr lang="en-US" b="1" noProof="0" dirty="0">
                <a:solidFill>
                  <a:schemeClr val="bg1"/>
                </a:solidFill>
              </a:rPr>
              <a:t>G</a:t>
            </a:r>
            <a:endParaRPr lang="en-IN" b="1" noProof="0" dirty="0">
              <a:solidFill>
                <a:schemeClr val="bg1"/>
              </a:solidFill>
            </a:endParaRPr>
          </a:p>
        </p:txBody>
      </p:sp>
      <p:sp>
        <p:nvSpPr>
          <p:cNvPr id="13" name="TextBox 12">
            <a:extLst>
              <a:ext uri="{FF2B5EF4-FFF2-40B4-BE49-F238E27FC236}">
                <a16:creationId xmlns:a16="http://schemas.microsoft.com/office/drawing/2014/main" id="{831F7AC1-4AF8-1150-6B79-C49F839C5140}"/>
              </a:ext>
            </a:extLst>
          </p:cNvPr>
          <p:cNvSpPr txBox="1"/>
          <p:nvPr/>
        </p:nvSpPr>
        <p:spPr>
          <a:xfrm>
            <a:off x="5072283" y="3891189"/>
            <a:ext cx="849463" cy="369332"/>
          </a:xfrm>
          <a:prstGeom prst="rect">
            <a:avLst/>
          </a:prstGeom>
          <a:noFill/>
        </p:spPr>
        <p:txBody>
          <a:bodyPr wrap="none" rtlCol="0">
            <a:spAutoFit/>
          </a:bodyPr>
          <a:lstStyle/>
          <a:p>
            <a:r>
              <a:rPr lang="en-US" dirty="0"/>
              <a:t>Oracle</a:t>
            </a:r>
          </a:p>
        </p:txBody>
      </p:sp>
      <p:sp>
        <p:nvSpPr>
          <p:cNvPr id="14" name="TextBox 13">
            <a:extLst>
              <a:ext uri="{FF2B5EF4-FFF2-40B4-BE49-F238E27FC236}">
                <a16:creationId xmlns:a16="http://schemas.microsoft.com/office/drawing/2014/main" id="{3CB6E221-B144-ED60-81F6-119BC9F39FF0}"/>
              </a:ext>
            </a:extLst>
          </p:cNvPr>
          <p:cNvSpPr txBox="1"/>
          <p:nvPr/>
        </p:nvSpPr>
        <p:spPr>
          <a:xfrm>
            <a:off x="6771381" y="2271698"/>
            <a:ext cx="974947" cy="369332"/>
          </a:xfrm>
          <a:prstGeom prst="rect">
            <a:avLst/>
          </a:prstGeom>
          <a:noFill/>
        </p:spPr>
        <p:txBody>
          <a:bodyPr wrap="none" rtlCol="0">
            <a:spAutoFit/>
          </a:bodyPr>
          <a:lstStyle/>
          <a:p>
            <a:r>
              <a:rPr lang="en-US" dirty="0"/>
              <a:t>Diffuser</a:t>
            </a:r>
          </a:p>
        </p:txBody>
      </p:sp>
      <p:sp>
        <p:nvSpPr>
          <p:cNvPr id="17" name="Right Brace 16">
            <a:extLst>
              <a:ext uri="{FF2B5EF4-FFF2-40B4-BE49-F238E27FC236}">
                <a16:creationId xmlns:a16="http://schemas.microsoft.com/office/drawing/2014/main" id="{3F5E154C-63CC-004C-C1D0-AC7F3299EB3F}"/>
              </a:ext>
            </a:extLst>
          </p:cNvPr>
          <p:cNvSpPr/>
          <p:nvPr/>
        </p:nvSpPr>
        <p:spPr>
          <a:xfrm rot="16200000">
            <a:off x="7025153" y="1722479"/>
            <a:ext cx="264160" cy="198628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40E3A98E-E005-3EA2-32F2-8DDEE930C3DF}"/>
              </a:ext>
            </a:extLst>
          </p:cNvPr>
          <p:cNvSpPr txBox="1"/>
          <p:nvPr/>
        </p:nvSpPr>
        <p:spPr>
          <a:xfrm>
            <a:off x="3566679" y="4979905"/>
            <a:ext cx="5397920" cy="338554"/>
          </a:xfrm>
          <a:prstGeom prst="rect">
            <a:avLst/>
          </a:prstGeom>
          <a:noFill/>
        </p:spPr>
        <p:txBody>
          <a:bodyPr wrap="square">
            <a:spAutoFit/>
          </a:bodyPr>
          <a:lstStyle/>
          <a:p>
            <a:r>
              <a:rPr lang="en-US" sz="1600" dirty="0">
                <a:latin typeface="Graphik" panose="020B0503030202060203" pitchFamily="34" charset="0"/>
              </a:rPr>
              <a:t>Quantum function that recognizes the marked item</a:t>
            </a:r>
          </a:p>
        </p:txBody>
      </p:sp>
      <p:cxnSp>
        <p:nvCxnSpPr>
          <p:cNvPr id="21" name="Straight Connector 20">
            <a:extLst>
              <a:ext uri="{FF2B5EF4-FFF2-40B4-BE49-F238E27FC236}">
                <a16:creationId xmlns:a16="http://schemas.microsoft.com/office/drawing/2014/main" id="{39679D00-B923-A8F4-2802-E443307B4228}"/>
              </a:ext>
            </a:extLst>
          </p:cNvPr>
          <p:cNvCxnSpPr>
            <a:cxnSpLocks/>
          </p:cNvCxnSpPr>
          <p:nvPr/>
        </p:nvCxnSpPr>
        <p:spPr>
          <a:xfrm>
            <a:off x="5497014" y="4260521"/>
            <a:ext cx="0" cy="71938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EB0D6531-9320-3A5C-BC5C-2568DC1E9483}"/>
              </a:ext>
            </a:extLst>
          </p:cNvPr>
          <p:cNvSpPr txBox="1"/>
          <p:nvPr/>
        </p:nvSpPr>
        <p:spPr>
          <a:xfrm>
            <a:off x="4652933" y="1413075"/>
            <a:ext cx="6186790" cy="646331"/>
          </a:xfrm>
          <a:prstGeom prst="rect">
            <a:avLst/>
          </a:prstGeom>
          <a:noFill/>
        </p:spPr>
        <p:txBody>
          <a:bodyPr wrap="square">
            <a:spAutoFit/>
          </a:bodyPr>
          <a:lstStyle/>
          <a:p>
            <a:r>
              <a:rPr lang="en-US" dirty="0"/>
              <a:t>Diffuser is a quantum operation that amplifies the amplitude of the marked item's state</a:t>
            </a:r>
          </a:p>
        </p:txBody>
      </p:sp>
      <p:cxnSp>
        <p:nvCxnSpPr>
          <p:cNvPr id="26" name="Straight Connector 25">
            <a:extLst>
              <a:ext uri="{FF2B5EF4-FFF2-40B4-BE49-F238E27FC236}">
                <a16:creationId xmlns:a16="http://schemas.microsoft.com/office/drawing/2014/main" id="{3E69977E-9B23-3D2B-076A-8CC0ECF26C67}"/>
              </a:ext>
            </a:extLst>
          </p:cNvPr>
          <p:cNvCxnSpPr>
            <a:stCxn id="14" idx="0"/>
          </p:cNvCxnSpPr>
          <p:nvPr/>
        </p:nvCxnSpPr>
        <p:spPr>
          <a:xfrm flipH="1" flipV="1">
            <a:off x="7258854" y="1942703"/>
            <a:ext cx="1" cy="328995"/>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392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7" grpId="0" animBg="1"/>
      <p:bldP spid="19"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074F6-37A9-3058-40E7-6EC06FD82D4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A00B42C-44F3-7D9C-B60A-5EDD39607049}"/>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6" name="TextBox 15">
            <a:extLst>
              <a:ext uri="{FF2B5EF4-FFF2-40B4-BE49-F238E27FC236}">
                <a16:creationId xmlns:a16="http://schemas.microsoft.com/office/drawing/2014/main" id="{E7421E0C-A736-91ED-D708-053D83F551B0}"/>
              </a:ext>
            </a:extLst>
          </p:cNvPr>
          <p:cNvSpPr txBox="1"/>
          <p:nvPr/>
        </p:nvSpPr>
        <p:spPr>
          <a:xfrm>
            <a:off x="134848" y="1137022"/>
            <a:ext cx="2188484" cy="369332"/>
          </a:xfrm>
          <a:prstGeom prst="rect">
            <a:avLst/>
          </a:prstGeom>
          <a:noFill/>
        </p:spPr>
        <p:txBody>
          <a:bodyPr wrap="none" rtlCol="0">
            <a:spAutoFit/>
          </a:bodyPr>
          <a:lstStyle/>
          <a:p>
            <a:r>
              <a:rPr lang="en-US" b="1" dirty="0"/>
              <a:t>Grover’s  Algorithm</a:t>
            </a:r>
          </a:p>
        </p:txBody>
      </p:sp>
      <p:pic>
        <p:nvPicPr>
          <p:cNvPr id="2" name="Picture 1">
            <a:extLst>
              <a:ext uri="{FF2B5EF4-FFF2-40B4-BE49-F238E27FC236}">
                <a16:creationId xmlns:a16="http://schemas.microsoft.com/office/drawing/2014/main" id="{3887324B-82F6-BACA-2C0F-680BB869D142}"/>
              </a:ext>
            </a:extLst>
          </p:cNvPr>
          <p:cNvPicPr>
            <a:picLocks noChangeAspect="1"/>
          </p:cNvPicPr>
          <p:nvPr/>
        </p:nvPicPr>
        <p:blipFill>
          <a:blip r:embed="rId3"/>
          <a:stretch>
            <a:fillRect/>
          </a:stretch>
        </p:blipFill>
        <p:spPr>
          <a:xfrm>
            <a:off x="4341110" y="2729247"/>
            <a:ext cx="4438878" cy="1886047"/>
          </a:xfrm>
          <a:prstGeom prst="rect">
            <a:avLst/>
          </a:prstGeom>
        </p:spPr>
      </p:pic>
      <p:pic>
        <p:nvPicPr>
          <p:cNvPr id="3" name="Picture 2">
            <a:extLst>
              <a:ext uri="{FF2B5EF4-FFF2-40B4-BE49-F238E27FC236}">
                <a16:creationId xmlns:a16="http://schemas.microsoft.com/office/drawing/2014/main" id="{EE87D036-A262-039C-86A0-3091AC85BB8B}"/>
              </a:ext>
            </a:extLst>
          </p:cNvPr>
          <p:cNvPicPr>
            <a:picLocks noChangeAspect="1"/>
          </p:cNvPicPr>
          <p:nvPr/>
        </p:nvPicPr>
        <p:blipFill>
          <a:blip r:embed="rId4"/>
          <a:stretch>
            <a:fillRect/>
          </a:stretch>
        </p:blipFill>
        <p:spPr>
          <a:xfrm>
            <a:off x="8964599" y="3352219"/>
            <a:ext cx="2324219" cy="457223"/>
          </a:xfrm>
          <a:prstGeom prst="rect">
            <a:avLst/>
          </a:prstGeom>
        </p:spPr>
      </p:pic>
      <p:pic>
        <p:nvPicPr>
          <p:cNvPr id="7" name="Picture 6">
            <a:extLst>
              <a:ext uri="{FF2B5EF4-FFF2-40B4-BE49-F238E27FC236}">
                <a16:creationId xmlns:a16="http://schemas.microsoft.com/office/drawing/2014/main" id="{6CC2E37F-D6E7-B635-890B-FA577F1C0CA3}"/>
              </a:ext>
            </a:extLst>
          </p:cNvPr>
          <p:cNvPicPr>
            <a:picLocks noChangeAspect="1"/>
          </p:cNvPicPr>
          <p:nvPr/>
        </p:nvPicPr>
        <p:blipFill>
          <a:blip r:embed="rId5"/>
          <a:stretch>
            <a:fillRect/>
          </a:stretch>
        </p:blipFill>
        <p:spPr>
          <a:xfrm>
            <a:off x="1307754" y="2852411"/>
            <a:ext cx="1706955" cy="1703276"/>
          </a:xfrm>
          <a:prstGeom prst="rect">
            <a:avLst/>
          </a:prstGeom>
        </p:spPr>
      </p:pic>
      <p:sp>
        <p:nvSpPr>
          <p:cNvPr id="8" name="Trapezoid 7">
            <a:extLst>
              <a:ext uri="{FF2B5EF4-FFF2-40B4-BE49-F238E27FC236}">
                <a16:creationId xmlns:a16="http://schemas.microsoft.com/office/drawing/2014/main" id="{51CC2F6E-B9DF-0D1C-4CAD-FDC728E0A012}"/>
              </a:ext>
            </a:extLst>
          </p:cNvPr>
          <p:cNvSpPr/>
          <p:nvPr/>
        </p:nvSpPr>
        <p:spPr>
          <a:xfrm rot="16200000">
            <a:off x="2669269" y="2874711"/>
            <a:ext cx="2001520" cy="1656080"/>
          </a:xfrm>
          <a:prstGeom prst="trapezoid">
            <a:avLst/>
          </a:prstGeom>
          <a:solidFill>
            <a:srgbClr val="CAB2C4">
              <a:alpha val="50000"/>
            </a:srgb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IN" dirty="0" err="1"/>
          </a:p>
        </p:txBody>
      </p:sp>
      <p:sp>
        <p:nvSpPr>
          <p:cNvPr id="10" name="TextBox 9">
            <a:extLst>
              <a:ext uri="{FF2B5EF4-FFF2-40B4-BE49-F238E27FC236}">
                <a16:creationId xmlns:a16="http://schemas.microsoft.com/office/drawing/2014/main" id="{2674571E-8B2E-FC53-AA31-1CBE512A2032}"/>
              </a:ext>
            </a:extLst>
          </p:cNvPr>
          <p:cNvSpPr txBox="1"/>
          <p:nvPr/>
        </p:nvSpPr>
        <p:spPr>
          <a:xfrm>
            <a:off x="2638789" y="3565591"/>
            <a:ext cx="243840" cy="284480"/>
          </a:xfrm>
          <a:prstGeom prst="rect">
            <a:avLst/>
          </a:prstGeom>
          <a:solidFill>
            <a:srgbClr val="9F1853"/>
          </a:solidFill>
        </p:spPr>
        <p:txBody>
          <a:bodyPr wrap="square" lIns="0" tIns="0" rIns="0" bIns="0" rtlCol="0">
            <a:noAutofit/>
          </a:bodyPr>
          <a:lstStyle/>
          <a:p>
            <a:pPr algn="l" defTabSz="228600">
              <a:spcAft>
                <a:spcPts val="1200"/>
              </a:spcAft>
            </a:pPr>
            <a:r>
              <a:rPr lang="en-US" b="1" noProof="0" dirty="0">
                <a:solidFill>
                  <a:schemeClr val="bg1"/>
                </a:solidFill>
              </a:rPr>
              <a:t>G</a:t>
            </a:r>
            <a:endParaRPr lang="en-IN" b="1" noProof="0" dirty="0">
              <a:solidFill>
                <a:schemeClr val="bg1"/>
              </a:solidFill>
            </a:endParaRPr>
          </a:p>
        </p:txBody>
      </p:sp>
      <p:sp>
        <p:nvSpPr>
          <p:cNvPr id="13" name="TextBox 12">
            <a:extLst>
              <a:ext uri="{FF2B5EF4-FFF2-40B4-BE49-F238E27FC236}">
                <a16:creationId xmlns:a16="http://schemas.microsoft.com/office/drawing/2014/main" id="{C1546C15-8686-4697-4535-6E480946CEEB}"/>
              </a:ext>
            </a:extLst>
          </p:cNvPr>
          <p:cNvSpPr txBox="1"/>
          <p:nvPr/>
        </p:nvSpPr>
        <p:spPr>
          <a:xfrm>
            <a:off x="5072283" y="3891189"/>
            <a:ext cx="849463" cy="369332"/>
          </a:xfrm>
          <a:prstGeom prst="rect">
            <a:avLst/>
          </a:prstGeom>
          <a:noFill/>
        </p:spPr>
        <p:txBody>
          <a:bodyPr wrap="none" rtlCol="0">
            <a:spAutoFit/>
          </a:bodyPr>
          <a:lstStyle/>
          <a:p>
            <a:r>
              <a:rPr lang="en-US" dirty="0"/>
              <a:t>Oracle</a:t>
            </a:r>
          </a:p>
        </p:txBody>
      </p:sp>
      <p:sp>
        <p:nvSpPr>
          <p:cNvPr id="14" name="TextBox 13">
            <a:extLst>
              <a:ext uri="{FF2B5EF4-FFF2-40B4-BE49-F238E27FC236}">
                <a16:creationId xmlns:a16="http://schemas.microsoft.com/office/drawing/2014/main" id="{07C8F048-0E76-74D7-5D30-DB5DAA9AFCA4}"/>
              </a:ext>
            </a:extLst>
          </p:cNvPr>
          <p:cNvSpPr txBox="1"/>
          <p:nvPr/>
        </p:nvSpPr>
        <p:spPr>
          <a:xfrm>
            <a:off x="6771381" y="2271698"/>
            <a:ext cx="974947" cy="369332"/>
          </a:xfrm>
          <a:prstGeom prst="rect">
            <a:avLst/>
          </a:prstGeom>
          <a:noFill/>
        </p:spPr>
        <p:txBody>
          <a:bodyPr wrap="none" rtlCol="0">
            <a:spAutoFit/>
          </a:bodyPr>
          <a:lstStyle/>
          <a:p>
            <a:r>
              <a:rPr lang="en-US" dirty="0"/>
              <a:t>Diffuser</a:t>
            </a:r>
          </a:p>
        </p:txBody>
      </p:sp>
      <p:sp>
        <p:nvSpPr>
          <p:cNvPr id="17" name="Right Brace 16">
            <a:extLst>
              <a:ext uri="{FF2B5EF4-FFF2-40B4-BE49-F238E27FC236}">
                <a16:creationId xmlns:a16="http://schemas.microsoft.com/office/drawing/2014/main" id="{0A30BA21-C3DF-1631-5875-C2606AD1A5E2}"/>
              </a:ext>
            </a:extLst>
          </p:cNvPr>
          <p:cNvSpPr/>
          <p:nvPr/>
        </p:nvSpPr>
        <p:spPr>
          <a:xfrm rot="16200000">
            <a:off x="7025153" y="1722479"/>
            <a:ext cx="264160" cy="198628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4" name="Picture 3">
            <a:extLst>
              <a:ext uri="{FF2B5EF4-FFF2-40B4-BE49-F238E27FC236}">
                <a16:creationId xmlns:a16="http://schemas.microsoft.com/office/drawing/2014/main" id="{4CD959DC-D8F6-2ED8-FE71-2CDAC9CE4C34}"/>
              </a:ext>
            </a:extLst>
          </p:cNvPr>
          <p:cNvPicPr>
            <a:picLocks noChangeAspect="1"/>
          </p:cNvPicPr>
          <p:nvPr/>
        </p:nvPicPr>
        <p:blipFill>
          <a:blip r:embed="rId6"/>
          <a:stretch>
            <a:fillRect/>
          </a:stretch>
        </p:blipFill>
        <p:spPr>
          <a:xfrm>
            <a:off x="134848" y="4644718"/>
            <a:ext cx="2706435" cy="1770183"/>
          </a:xfrm>
          <a:prstGeom prst="rect">
            <a:avLst/>
          </a:prstGeom>
        </p:spPr>
      </p:pic>
      <p:sp>
        <p:nvSpPr>
          <p:cNvPr id="27" name="Rectangle 26">
            <a:extLst>
              <a:ext uri="{FF2B5EF4-FFF2-40B4-BE49-F238E27FC236}">
                <a16:creationId xmlns:a16="http://schemas.microsoft.com/office/drawing/2014/main" id="{C0BDB5EB-5B0D-4756-9F54-DA5A6BED3920}"/>
              </a:ext>
            </a:extLst>
          </p:cNvPr>
          <p:cNvSpPr/>
          <p:nvPr/>
        </p:nvSpPr>
        <p:spPr>
          <a:xfrm>
            <a:off x="1720898" y="2770392"/>
            <a:ext cx="672486" cy="1844902"/>
          </a:xfrm>
          <a:prstGeom prst="rect">
            <a:avLst/>
          </a:prstGeom>
          <a:solidFill>
            <a:srgbClr val="FFFF00">
              <a:alpha val="2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0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C6E4D-59EC-A532-E3B5-A6A10D71699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B3FE057-6B58-F659-2C9F-A18C711BA74A}"/>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6" name="TextBox 15">
            <a:extLst>
              <a:ext uri="{FF2B5EF4-FFF2-40B4-BE49-F238E27FC236}">
                <a16:creationId xmlns:a16="http://schemas.microsoft.com/office/drawing/2014/main" id="{60BC98C0-155D-D946-2F29-E9CB9B725EBC}"/>
              </a:ext>
            </a:extLst>
          </p:cNvPr>
          <p:cNvSpPr txBox="1"/>
          <p:nvPr/>
        </p:nvSpPr>
        <p:spPr>
          <a:xfrm>
            <a:off x="134848" y="1137022"/>
            <a:ext cx="2188484" cy="369332"/>
          </a:xfrm>
          <a:prstGeom prst="rect">
            <a:avLst/>
          </a:prstGeom>
          <a:noFill/>
        </p:spPr>
        <p:txBody>
          <a:bodyPr wrap="none" rtlCol="0">
            <a:spAutoFit/>
          </a:bodyPr>
          <a:lstStyle/>
          <a:p>
            <a:r>
              <a:rPr lang="en-US" b="1" dirty="0"/>
              <a:t>Grover’s  Algorithm</a:t>
            </a:r>
          </a:p>
        </p:txBody>
      </p:sp>
      <p:pic>
        <p:nvPicPr>
          <p:cNvPr id="2" name="Picture 1">
            <a:extLst>
              <a:ext uri="{FF2B5EF4-FFF2-40B4-BE49-F238E27FC236}">
                <a16:creationId xmlns:a16="http://schemas.microsoft.com/office/drawing/2014/main" id="{A860983C-AD90-0E2D-A558-F1DF3988D20C}"/>
              </a:ext>
            </a:extLst>
          </p:cNvPr>
          <p:cNvPicPr>
            <a:picLocks noChangeAspect="1"/>
          </p:cNvPicPr>
          <p:nvPr/>
        </p:nvPicPr>
        <p:blipFill>
          <a:blip r:embed="rId3"/>
          <a:stretch>
            <a:fillRect/>
          </a:stretch>
        </p:blipFill>
        <p:spPr>
          <a:xfrm>
            <a:off x="4341110" y="2729247"/>
            <a:ext cx="4438878" cy="1886047"/>
          </a:xfrm>
          <a:prstGeom prst="rect">
            <a:avLst/>
          </a:prstGeom>
        </p:spPr>
      </p:pic>
      <p:pic>
        <p:nvPicPr>
          <p:cNvPr id="3" name="Picture 2">
            <a:extLst>
              <a:ext uri="{FF2B5EF4-FFF2-40B4-BE49-F238E27FC236}">
                <a16:creationId xmlns:a16="http://schemas.microsoft.com/office/drawing/2014/main" id="{57FEE83C-6916-A2DE-9734-CA336694642F}"/>
              </a:ext>
            </a:extLst>
          </p:cNvPr>
          <p:cNvPicPr>
            <a:picLocks noChangeAspect="1"/>
          </p:cNvPicPr>
          <p:nvPr/>
        </p:nvPicPr>
        <p:blipFill>
          <a:blip r:embed="rId4"/>
          <a:stretch>
            <a:fillRect/>
          </a:stretch>
        </p:blipFill>
        <p:spPr>
          <a:xfrm>
            <a:off x="8964599" y="3352219"/>
            <a:ext cx="2324219" cy="457223"/>
          </a:xfrm>
          <a:prstGeom prst="rect">
            <a:avLst/>
          </a:prstGeom>
        </p:spPr>
      </p:pic>
      <p:pic>
        <p:nvPicPr>
          <p:cNvPr id="7" name="Picture 6">
            <a:extLst>
              <a:ext uri="{FF2B5EF4-FFF2-40B4-BE49-F238E27FC236}">
                <a16:creationId xmlns:a16="http://schemas.microsoft.com/office/drawing/2014/main" id="{62FDB873-0B4B-DEAF-78B5-37418B2C5488}"/>
              </a:ext>
            </a:extLst>
          </p:cNvPr>
          <p:cNvPicPr>
            <a:picLocks noChangeAspect="1"/>
          </p:cNvPicPr>
          <p:nvPr/>
        </p:nvPicPr>
        <p:blipFill>
          <a:blip r:embed="rId5"/>
          <a:stretch>
            <a:fillRect/>
          </a:stretch>
        </p:blipFill>
        <p:spPr>
          <a:xfrm>
            <a:off x="1307754" y="2852411"/>
            <a:ext cx="1706955" cy="1703276"/>
          </a:xfrm>
          <a:prstGeom prst="rect">
            <a:avLst/>
          </a:prstGeom>
        </p:spPr>
      </p:pic>
      <p:sp>
        <p:nvSpPr>
          <p:cNvPr id="8" name="Trapezoid 7">
            <a:extLst>
              <a:ext uri="{FF2B5EF4-FFF2-40B4-BE49-F238E27FC236}">
                <a16:creationId xmlns:a16="http://schemas.microsoft.com/office/drawing/2014/main" id="{284FB7EE-1449-D7BF-9919-BABFF4B69A5D}"/>
              </a:ext>
            </a:extLst>
          </p:cNvPr>
          <p:cNvSpPr/>
          <p:nvPr/>
        </p:nvSpPr>
        <p:spPr>
          <a:xfrm rot="16200000">
            <a:off x="2669269" y="2874711"/>
            <a:ext cx="2001520" cy="1656080"/>
          </a:xfrm>
          <a:prstGeom prst="trapezoid">
            <a:avLst/>
          </a:prstGeom>
          <a:solidFill>
            <a:srgbClr val="CAB2C4">
              <a:alpha val="50000"/>
            </a:srgb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IN" dirty="0" err="1"/>
          </a:p>
        </p:txBody>
      </p:sp>
      <p:sp>
        <p:nvSpPr>
          <p:cNvPr id="10" name="TextBox 9">
            <a:extLst>
              <a:ext uri="{FF2B5EF4-FFF2-40B4-BE49-F238E27FC236}">
                <a16:creationId xmlns:a16="http://schemas.microsoft.com/office/drawing/2014/main" id="{D58239B9-A8B8-05F4-68DC-7C8A9429E5E3}"/>
              </a:ext>
            </a:extLst>
          </p:cNvPr>
          <p:cNvSpPr txBox="1"/>
          <p:nvPr/>
        </p:nvSpPr>
        <p:spPr>
          <a:xfrm>
            <a:off x="2638789" y="3565591"/>
            <a:ext cx="243840" cy="284480"/>
          </a:xfrm>
          <a:prstGeom prst="rect">
            <a:avLst/>
          </a:prstGeom>
          <a:solidFill>
            <a:srgbClr val="9F1853"/>
          </a:solidFill>
        </p:spPr>
        <p:txBody>
          <a:bodyPr wrap="square" lIns="0" tIns="0" rIns="0" bIns="0" rtlCol="0">
            <a:noAutofit/>
          </a:bodyPr>
          <a:lstStyle/>
          <a:p>
            <a:pPr algn="l" defTabSz="228600">
              <a:spcAft>
                <a:spcPts val="1200"/>
              </a:spcAft>
            </a:pPr>
            <a:r>
              <a:rPr lang="en-US" b="1" noProof="0" dirty="0">
                <a:solidFill>
                  <a:schemeClr val="bg1"/>
                </a:solidFill>
              </a:rPr>
              <a:t>G</a:t>
            </a:r>
            <a:endParaRPr lang="en-IN" b="1" noProof="0" dirty="0">
              <a:solidFill>
                <a:schemeClr val="bg1"/>
              </a:solidFill>
            </a:endParaRPr>
          </a:p>
        </p:txBody>
      </p:sp>
      <p:sp>
        <p:nvSpPr>
          <p:cNvPr id="13" name="TextBox 12">
            <a:extLst>
              <a:ext uri="{FF2B5EF4-FFF2-40B4-BE49-F238E27FC236}">
                <a16:creationId xmlns:a16="http://schemas.microsoft.com/office/drawing/2014/main" id="{F231A6FB-BC97-066C-487E-16997A36B427}"/>
              </a:ext>
            </a:extLst>
          </p:cNvPr>
          <p:cNvSpPr txBox="1"/>
          <p:nvPr/>
        </p:nvSpPr>
        <p:spPr>
          <a:xfrm>
            <a:off x="5072283" y="3891189"/>
            <a:ext cx="849463" cy="369332"/>
          </a:xfrm>
          <a:prstGeom prst="rect">
            <a:avLst/>
          </a:prstGeom>
          <a:noFill/>
        </p:spPr>
        <p:txBody>
          <a:bodyPr wrap="none" rtlCol="0">
            <a:spAutoFit/>
          </a:bodyPr>
          <a:lstStyle/>
          <a:p>
            <a:r>
              <a:rPr lang="en-US" dirty="0"/>
              <a:t>Oracle</a:t>
            </a:r>
          </a:p>
        </p:txBody>
      </p:sp>
      <p:sp>
        <p:nvSpPr>
          <p:cNvPr id="14" name="TextBox 13">
            <a:extLst>
              <a:ext uri="{FF2B5EF4-FFF2-40B4-BE49-F238E27FC236}">
                <a16:creationId xmlns:a16="http://schemas.microsoft.com/office/drawing/2014/main" id="{17C724C7-008B-FD90-EB5E-A9A462724377}"/>
              </a:ext>
            </a:extLst>
          </p:cNvPr>
          <p:cNvSpPr txBox="1"/>
          <p:nvPr/>
        </p:nvSpPr>
        <p:spPr>
          <a:xfrm>
            <a:off x="6771381" y="2271698"/>
            <a:ext cx="974947" cy="369332"/>
          </a:xfrm>
          <a:prstGeom prst="rect">
            <a:avLst/>
          </a:prstGeom>
          <a:noFill/>
        </p:spPr>
        <p:txBody>
          <a:bodyPr wrap="none" rtlCol="0">
            <a:spAutoFit/>
          </a:bodyPr>
          <a:lstStyle/>
          <a:p>
            <a:r>
              <a:rPr lang="en-US" dirty="0"/>
              <a:t>Diffuser</a:t>
            </a:r>
          </a:p>
        </p:txBody>
      </p:sp>
      <p:sp>
        <p:nvSpPr>
          <p:cNvPr id="17" name="Right Brace 16">
            <a:extLst>
              <a:ext uri="{FF2B5EF4-FFF2-40B4-BE49-F238E27FC236}">
                <a16:creationId xmlns:a16="http://schemas.microsoft.com/office/drawing/2014/main" id="{AC6E15F4-9879-CBAB-0AB0-C529652BC506}"/>
              </a:ext>
            </a:extLst>
          </p:cNvPr>
          <p:cNvSpPr/>
          <p:nvPr/>
        </p:nvSpPr>
        <p:spPr>
          <a:xfrm rot="16200000">
            <a:off x="7025153" y="1722479"/>
            <a:ext cx="264160" cy="198628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73E730EA-2321-A97A-6371-C0D157258B45}"/>
              </a:ext>
            </a:extLst>
          </p:cNvPr>
          <p:cNvCxnSpPr>
            <a:cxnSpLocks/>
          </p:cNvCxnSpPr>
          <p:nvPr/>
        </p:nvCxnSpPr>
        <p:spPr>
          <a:xfrm>
            <a:off x="5497014" y="4260521"/>
            <a:ext cx="0" cy="71938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 name="Picture 3">
            <a:extLst>
              <a:ext uri="{FF2B5EF4-FFF2-40B4-BE49-F238E27FC236}">
                <a16:creationId xmlns:a16="http://schemas.microsoft.com/office/drawing/2014/main" id="{D17AFB54-F048-4CC1-A1FA-B6AEA4FE53C9}"/>
              </a:ext>
            </a:extLst>
          </p:cNvPr>
          <p:cNvPicPr>
            <a:picLocks noChangeAspect="1"/>
          </p:cNvPicPr>
          <p:nvPr/>
        </p:nvPicPr>
        <p:blipFill>
          <a:blip r:embed="rId6"/>
          <a:stretch>
            <a:fillRect/>
          </a:stretch>
        </p:blipFill>
        <p:spPr>
          <a:xfrm>
            <a:off x="134848" y="4644718"/>
            <a:ext cx="2706435" cy="1770183"/>
          </a:xfrm>
          <a:prstGeom prst="rect">
            <a:avLst/>
          </a:prstGeom>
        </p:spPr>
      </p:pic>
      <p:grpSp>
        <p:nvGrpSpPr>
          <p:cNvPr id="5" name="Group 4">
            <a:extLst>
              <a:ext uri="{FF2B5EF4-FFF2-40B4-BE49-F238E27FC236}">
                <a16:creationId xmlns:a16="http://schemas.microsoft.com/office/drawing/2014/main" id="{42EF0076-C5C7-F097-6C51-300493160CC1}"/>
              </a:ext>
            </a:extLst>
          </p:cNvPr>
          <p:cNvGrpSpPr/>
          <p:nvPr/>
        </p:nvGrpSpPr>
        <p:grpSpPr>
          <a:xfrm>
            <a:off x="3773614" y="4979905"/>
            <a:ext cx="3413732" cy="1689252"/>
            <a:chOff x="5204974" y="1309306"/>
            <a:chExt cx="5129259" cy="2693733"/>
          </a:xfrm>
        </p:grpSpPr>
        <p:pic>
          <p:nvPicPr>
            <p:cNvPr id="9" name="Picture 8">
              <a:extLst>
                <a:ext uri="{FF2B5EF4-FFF2-40B4-BE49-F238E27FC236}">
                  <a16:creationId xmlns:a16="http://schemas.microsoft.com/office/drawing/2014/main" id="{A949A7B2-979B-2685-BD57-E3B79771CA28}"/>
                </a:ext>
              </a:extLst>
            </p:cNvPr>
            <p:cNvPicPr>
              <a:picLocks noChangeAspect="1"/>
            </p:cNvPicPr>
            <p:nvPr/>
          </p:nvPicPr>
          <p:blipFill>
            <a:blip r:embed="rId7"/>
            <a:stretch>
              <a:fillRect/>
            </a:stretch>
          </p:blipFill>
          <p:spPr>
            <a:xfrm>
              <a:off x="5204974" y="1309306"/>
              <a:ext cx="5129259" cy="2693733"/>
            </a:xfrm>
            <a:prstGeom prst="rect">
              <a:avLst/>
            </a:prstGeom>
          </p:spPr>
        </p:pic>
        <p:sp>
          <p:nvSpPr>
            <p:cNvPr id="11" name="TextBox 10">
              <a:extLst>
                <a:ext uri="{FF2B5EF4-FFF2-40B4-BE49-F238E27FC236}">
                  <a16:creationId xmlns:a16="http://schemas.microsoft.com/office/drawing/2014/main" id="{DF1B6FF9-9034-5776-72E5-20F562EC26B6}"/>
                </a:ext>
              </a:extLst>
            </p:cNvPr>
            <p:cNvSpPr txBox="1"/>
            <p:nvPr/>
          </p:nvSpPr>
          <p:spPr>
            <a:xfrm>
              <a:off x="5760720" y="1483360"/>
              <a:ext cx="721360" cy="345440"/>
            </a:xfrm>
            <a:prstGeom prst="rect">
              <a:avLst/>
            </a:prstGeom>
            <a:solidFill>
              <a:schemeClr val="bg1"/>
            </a:solidFill>
          </p:spPr>
          <p:txBody>
            <a:bodyPr wrap="none" lIns="0" tIns="0" rIns="0" bIns="0" rtlCol="0">
              <a:noAutofit/>
            </a:bodyPr>
            <a:lstStyle/>
            <a:p>
              <a:pPr algn="l" defTabSz="228600">
                <a:spcAft>
                  <a:spcPts val="1200"/>
                </a:spcAft>
              </a:pPr>
              <a:r>
                <a:rPr lang="en-US" b="1" noProof="0" dirty="0" err="1">
                  <a:solidFill>
                    <a:srgbClr val="FFC000"/>
                  </a:solidFill>
                </a:rPr>
                <a:t>Z</a:t>
              </a:r>
              <a:r>
                <a:rPr lang="en-US" sz="1400" b="1" noProof="0" dirty="0" err="1">
                  <a:solidFill>
                    <a:srgbClr val="FFC000"/>
                  </a:solidFill>
                </a:rPr>
                <a:t>f</a:t>
              </a:r>
              <a:r>
                <a:rPr lang="en-US" b="1" noProof="0" dirty="0">
                  <a:solidFill>
                    <a:srgbClr val="FFC000"/>
                  </a:solidFill>
                </a:rPr>
                <a:t> .|s&gt;</a:t>
              </a:r>
              <a:endParaRPr lang="en-IN" b="1" noProof="0" dirty="0">
                <a:solidFill>
                  <a:srgbClr val="FFC000"/>
                </a:solidFill>
              </a:endParaRPr>
            </a:p>
          </p:txBody>
        </p:sp>
      </p:grpSp>
      <p:sp>
        <p:nvSpPr>
          <p:cNvPr id="27" name="Rectangle 26">
            <a:extLst>
              <a:ext uri="{FF2B5EF4-FFF2-40B4-BE49-F238E27FC236}">
                <a16:creationId xmlns:a16="http://schemas.microsoft.com/office/drawing/2014/main" id="{4645165B-7588-0E52-EA83-77B468778EDD}"/>
              </a:ext>
            </a:extLst>
          </p:cNvPr>
          <p:cNvSpPr/>
          <p:nvPr/>
        </p:nvSpPr>
        <p:spPr>
          <a:xfrm>
            <a:off x="4722907" y="2744351"/>
            <a:ext cx="1441186" cy="1844902"/>
          </a:xfrm>
          <a:prstGeom prst="rect">
            <a:avLst/>
          </a:prstGeom>
          <a:solidFill>
            <a:srgbClr val="FFFF00">
              <a:alpha val="2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0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D347-CCD7-2010-812C-AC5D88F25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87BFF-059E-A82A-C589-ACBDD02621BA}"/>
              </a:ext>
            </a:extLst>
          </p:cNvPr>
          <p:cNvSpPr>
            <a:spLocks noGrp="1"/>
          </p:cNvSpPr>
          <p:nvPr>
            <p:ph type="title"/>
          </p:nvPr>
        </p:nvSpPr>
        <p:spPr>
          <a:xfrm>
            <a:off x="0" y="0"/>
            <a:ext cx="12192000" cy="990600"/>
          </a:xfrm>
          <a:solidFill>
            <a:srgbClr val="B1CAD5"/>
          </a:solidFill>
        </p:spPr>
        <p:txBody>
          <a:bodyPr/>
          <a:lstStyle/>
          <a:p>
            <a:br>
              <a:rPr lang="en-US" dirty="0"/>
            </a:br>
            <a:r>
              <a:rPr lang="en-US" dirty="0"/>
              <a:t> </a:t>
            </a:r>
            <a:r>
              <a:rPr lang="en-US" b="1" dirty="0">
                <a:latin typeface="Graphik" panose="020B0503030202060203" pitchFamily="34" charset="0"/>
              </a:rPr>
              <a:t>Computing Today</a:t>
            </a:r>
            <a:endParaRPr lang="en-US" dirty="0"/>
          </a:p>
        </p:txBody>
      </p:sp>
      <p:pic>
        <p:nvPicPr>
          <p:cNvPr id="8" name="Picture 8" descr="What is AI? Everything to know about artificial intelligence | ZDNET">
            <a:extLst>
              <a:ext uri="{FF2B5EF4-FFF2-40B4-BE49-F238E27FC236}">
                <a16:creationId xmlns:a16="http://schemas.microsoft.com/office/drawing/2014/main" id="{A74F0A1B-E790-1401-F22C-0E87BE67B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9" b="16491"/>
          <a:stretch/>
        </p:blipFill>
        <p:spPr bwMode="auto">
          <a:xfrm>
            <a:off x="2289568" y="1300207"/>
            <a:ext cx="1789671" cy="1371600"/>
          </a:xfrm>
          <a:prstGeom prst="rect">
            <a:avLst/>
          </a:prstGeom>
          <a:no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9" name="Content Placeholder 3">
            <a:extLst>
              <a:ext uri="{FF2B5EF4-FFF2-40B4-BE49-F238E27FC236}">
                <a16:creationId xmlns:a16="http://schemas.microsoft.com/office/drawing/2014/main" id="{87BD09B2-06D8-78D6-4298-7C2B2CF45839}"/>
              </a:ext>
            </a:extLst>
          </p:cNvPr>
          <p:cNvPicPr>
            <a:picLocks noChangeAspect="1"/>
          </p:cNvPicPr>
          <p:nvPr/>
        </p:nvPicPr>
        <p:blipFill rotWithShape="1">
          <a:blip r:embed="rId4"/>
          <a:srcRect l="12904" r="-1" b="-2"/>
          <a:stretch/>
        </p:blipFill>
        <p:spPr>
          <a:xfrm>
            <a:off x="4834648" y="1300207"/>
            <a:ext cx="1789671" cy="1371600"/>
          </a:xfrm>
          <a:prstGeom prst="round2DiagRect">
            <a:avLst>
              <a:gd name="adj1" fmla="val 16667"/>
              <a:gd name="adj2" fmla="val 0"/>
            </a:avLst>
          </a:prstGeom>
          <a:noFill/>
          <a:ln w="88900" cap="sq">
            <a:solidFill>
              <a:srgbClr val="FFFFFF"/>
            </a:solidFill>
            <a:miter lim="800000"/>
          </a:ln>
          <a:effectLst>
            <a:outerShdw blurRad="254000" algn="tl" rotWithShape="0">
              <a:srgbClr val="000000">
                <a:alpha val="43000"/>
              </a:srgbClr>
            </a:outerShdw>
          </a:effectLst>
        </p:spPr>
      </p:pic>
      <p:pic>
        <p:nvPicPr>
          <p:cNvPr id="10" name="Picture 6" descr="Looking Ahead: Space Missions for 2018 - Sky &amp; Telescope - Sky &amp; Telescope">
            <a:extLst>
              <a:ext uri="{FF2B5EF4-FFF2-40B4-BE49-F238E27FC236}">
                <a16:creationId xmlns:a16="http://schemas.microsoft.com/office/drawing/2014/main" id="{5F87F98E-A555-8A95-AC05-16FEE5F005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25" b="-1"/>
          <a:stretch/>
        </p:blipFill>
        <p:spPr bwMode="auto">
          <a:xfrm>
            <a:off x="7593088" y="1300207"/>
            <a:ext cx="1789671" cy="1371600"/>
          </a:xfrm>
          <a:prstGeom prst="rect">
            <a:avLst/>
          </a:prstGeom>
          <a:no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1B7468E2-B84C-D00F-CE4F-E23464983A80}"/>
              </a:ext>
            </a:extLst>
          </p:cNvPr>
          <p:cNvGraphicFramePr>
            <a:graphicFrameLocks noGrp="1"/>
          </p:cNvGraphicFramePr>
          <p:nvPr>
            <p:ph sz="quarter" idx="10"/>
            <p:extLst>
              <p:ext uri="{D42A27DB-BD31-4B8C-83A1-F6EECF244321}">
                <p14:modId xmlns:p14="http://schemas.microsoft.com/office/powerpoint/2010/main" val="2504694238"/>
              </p:ext>
            </p:extLst>
          </p:nvPr>
        </p:nvGraphicFramePr>
        <p:xfrm>
          <a:off x="662940" y="2981414"/>
          <a:ext cx="10866120" cy="3475645"/>
        </p:xfrm>
        <a:graphic>
          <a:graphicData uri="http://schemas.openxmlformats.org/drawingml/2006/table">
            <a:tbl>
              <a:tblPr/>
              <a:tblGrid>
                <a:gridCol w="1811020">
                  <a:extLst>
                    <a:ext uri="{9D8B030D-6E8A-4147-A177-3AD203B41FA5}">
                      <a16:colId xmlns:a16="http://schemas.microsoft.com/office/drawing/2014/main" val="3087651458"/>
                    </a:ext>
                  </a:extLst>
                </a:gridCol>
                <a:gridCol w="1811020">
                  <a:extLst>
                    <a:ext uri="{9D8B030D-6E8A-4147-A177-3AD203B41FA5}">
                      <a16:colId xmlns:a16="http://schemas.microsoft.com/office/drawing/2014/main" val="2390898784"/>
                    </a:ext>
                  </a:extLst>
                </a:gridCol>
                <a:gridCol w="1811020">
                  <a:extLst>
                    <a:ext uri="{9D8B030D-6E8A-4147-A177-3AD203B41FA5}">
                      <a16:colId xmlns:a16="http://schemas.microsoft.com/office/drawing/2014/main" val="4057151197"/>
                    </a:ext>
                  </a:extLst>
                </a:gridCol>
                <a:gridCol w="1811020">
                  <a:extLst>
                    <a:ext uri="{9D8B030D-6E8A-4147-A177-3AD203B41FA5}">
                      <a16:colId xmlns:a16="http://schemas.microsoft.com/office/drawing/2014/main" val="1402777111"/>
                    </a:ext>
                  </a:extLst>
                </a:gridCol>
                <a:gridCol w="1811020">
                  <a:extLst>
                    <a:ext uri="{9D8B030D-6E8A-4147-A177-3AD203B41FA5}">
                      <a16:colId xmlns:a16="http://schemas.microsoft.com/office/drawing/2014/main" val="4013874222"/>
                    </a:ext>
                  </a:extLst>
                </a:gridCol>
                <a:gridCol w="1811020">
                  <a:extLst>
                    <a:ext uri="{9D8B030D-6E8A-4147-A177-3AD203B41FA5}">
                      <a16:colId xmlns:a16="http://schemas.microsoft.com/office/drawing/2014/main" val="573923641"/>
                    </a:ext>
                  </a:extLst>
                </a:gridCol>
              </a:tblGrid>
              <a:tr h="398845">
                <a:tc>
                  <a:txBody>
                    <a:bodyPr/>
                    <a:lstStyle/>
                    <a:p>
                      <a:pPr fontAlgn="b"/>
                      <a:r>
                        <a:rPr lang="en-IN" sz="1600" b="1" dirty="0">
                          <a:effectLst/>
                        </a:rPr>
                        <a:t>Processing Unit</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tc>
                  <a:txBody>
                    <a:bodyPr/>
                    <a:lstStyle/>
                    <a:p>
                      <a:pPr fontAlgn="b"/>
                      <a:r>
                        <a:rPr lang="en-IN" sz="1600" b="1" dirty="0">
                          <a:effectLst/>
                        </a:rPr>
                        <a:t>Purpose</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tc>
                  <a:txBody>
                    <a:bodyPr/>
                    <a:lstStyle/>
                    <a:p>
                      <a:pPr fontAlgn="b"/>
                      <a:r>
                        <a:rPr lang="en-IN" sz="1600" b="1" dirty="0">
                          <a:effectLst/>
                        </a:rPr>
                        <a:t>Function</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tc>
                  <a:txBody>
                    <a:bodyPr/>
                    <a:lstStyle/>
                    <a:p>
                      <a:pPr fontAlgn="b"/>
                      <a:r>
                        <a:rPr lang="en-IN" sz="1600" b="1" dirty="0">
                          <a:effectLst/>
                        </a:rPr>
                        <a:t>Architecture</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tc>
                  <a:txBody>
                    <a:bodyPr/>
                    <a:lstStyle/>
                    <a:p>
                      <a:pPr fontAlgn="b"/>
                      <a:r>
                        <a:rPr lang="en-IN" sz="1600" b="1" dirty="0">
                          <a:effectLst/>
                        </a:rPr>
                        <a:t>Parallelism</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tc>
                  <a:txBody>
                    <a:bodyPr/>
                    <a:lstStyle/>
                    <a:p>
                      <a:pPr fontAlgn="b"/>
                      <a:r>
                        <a:rPr lang="en-IN" sz="1600" b="1" dirty="0">
                          <a:effectLst/>
                        </a:rPr>
                        <a:t>Examples</a:t>
                      </a:r>
                    </a:p>
                  </a:txBody>
                  <a:tcPr marL="64160" marR="64160" marT="32080" marB="32080" anchor="b">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635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B1CAD5"/>
                    </a:solidFill>
                  </a:tcPr>
                </a:tc>
                <a:extLst>
                  <a:ext uri="{0D108BD9-81ED-4DB2-BD59-A6C34878D82A}">
                    <a16:rowId xmlns:a16="http://schemas.microsoft.com/office/drawing/2014/main" val="2897064456"/>
                  </a:ext>
                </a:extLst>
              </a:tr>
              <a:tr h="1082578">
                <a:tc>
                  <a:txBody>
                    <a:bodyPr/>
                    <a:lstStyle/>
                    <a:p>
                      <a:pPr fontAlgn="base"/>
                      <a:r>
                        <a:rPr lang="en-IN" sz="1300" dirty="0">
                          <a:effectLst/>
                        </a:rPr>
                        <a:t>CPU (Central Processing Unit)</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dirty="0">
                          <a:effectLst/>
                        </a:rPr>
                        <a:t>General-purpose computing</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dirty="0">
                          <a:effectLst/>
                        </a:rPr>
                        <a:t>Executes various instructions and tasks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dirty="0">
                          <a:effectLst/>
                        </a:rPr>
                        <a:t>Optimized for single-threaded performance</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b="1" dirty="0">
                          <a:effectLst/>
                          <a:highlight>
                            <a:srgbClr val="FFFF00"/>
                          </a:highlight>
                        </a:rPr>
                        <a:t>Limited parallel </a:t>
                      </a:r>
                      <a:r>
                        <a:rPr lang="en-IN" sz="1300" dirty="0">
                          <a:effectLst/>
                        </a:rPr>
                        <a:t>processing capability</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a:effectLst/>
                        </a:rPr>
                        <a:t>Intel Core, AMD Ryzen, and other consumer-grade processors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162192445"/>
                  </a:ext>
                </a:extLst>
              </a:tr>
              <a:tr h="1082578">
                <a:tc>
                  <a:txBody>
                    <a:bodyPr/>
                    <a:lstStyle/>
                    <a:p>
                      <a:pPr fontAlgn="base"/>
                      <a:r>
                        <a:rPr lang="en-IN" sz="1300" dirty="0">
                          <a:effectLst/>
                        </a:rPr>
                        <a:t>GPU (Graphics Processing Unit)</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dirty="0">
                          <a:effectLst/>
                        </a:rPr>
                        <a:t>Originally graphics, now GPGPU</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dirty="0">
                          <a:effectLst/>
                        </a:rPr>
                        <a:t>Well-suited for parallel tasks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dirty="0">
                          <a:effectLst/>
                        </a:rPr>
                        <a:t>Highly parallel architecture with thousands of cores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b="1" dirty="0">
                          <a:effectLst/>
                          <a:highlight>
                            <a:srgbClr val="FFFF00"/>
                          </a:highlight>
                        </a:rPr>
                        <a:t>Excellent parallel </a:t>
                      </a:r>
                      <a:r>
                        <a:rPr lang="en-IN" sz="1300" dirty="0">
                          <a:effectLst/>
                        </a:rPr>
                        <a:t>processing capability</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a:effectLst/>
                        </a:rPr>
                        <a:t>NVIDIA GeForce, AMD Radeon, and other consumer-grade GPUs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208302007"/>
                  </a:ext>
                </a:extLst>
              </a:tr>
              <a:tr h="911644">
                <a:tc>
                  <a:txBody>
                    <a:bodyPr/>
                    <a:lstStyle/>
                    <a:p>
                      <a:pPr fontAlgn="base"/>
                      <a:r>
                        <a:rPr lang="en-IN" sz="1300">
                          <a:effectLst/>
                        </a:rPr>
                        <a:t>TPU (Tensor Processing Unit)</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300" dirty="0">
                          <a:effectLst/>
                        </a:rPr>
                        <a:t>Accelerating machine learning (ML)</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dirty="0">
                          <a:effectLst/>
                        </a:rPr>
                        <a:t>Optimized for ML tasks, especially neural networks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dirty="0">
                          <a:effectLst/>
                        </a:rPr>
                        <a:t>Designed for efficient matrix operations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b="1" dirty="0">
                          <a:effectLst/>
                          <a:highlight>
                            <a:srgbClr val="FFFF00"/>
                          </a:highlight>
                        </a:rPr>
                        <a:t>Well-suited for parallel processing </a:t>
                      </a:r>
                      <a:r>
                        <a:rPr lang="en-US" sz="1300" dirty="0">
                          <a:effectLst/>
                        </a:rPr>
                        <a:t>required in deep learning</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300" dirty="0">
                          <a:effectLst/>
                        </a:rPr>
                        <a:t>Google's Cloud TPUs, Edge TPUs, and other ML accelerators</a:t>
                      </a:r>
                    </a:p>
                  </a:txBody>
                  <a:tcPr marL="64160" marR="64160" marT="32080" marB="32080" anchor="ctr">
                    <a:lnL w="6350" cap="flat" cmpd="sng" algn="ctr">
                      <a:solidFill>
                        <a:srgbClr val="D9D9E3"/>
                      </a:solidFill>
                      <a:prstDash val="solid"/>
                      <a:round/>
                      <a:headEnd type="none" w="med" len="med"/>
                      <a:tailEnd type="none" w="med" len="med"/>
                    </a:lnL>
                    <a:lnR w="635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494670716"/>
                  </a:ext>
                </a:extLst>
              </a:tr>
            </a:tbl>
          </a:graphicData>
        </a:graphic>
      </p:graphicFrame>
    </p:spTree>
    <p:extLst>
      <p:ext uri="{BB962C8B-B14F-4D97-AF65-F5344CB8AC3E}">
        <p14:creationId xmlns:p14="http://schemas.microsoft.com/office/powerpoint/2010/main" val="279158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D25C-F9CD-2DEA-2807-E6DE13799BF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DB2069E-37BB-F3DF-518B-244B49838956}"/>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6" name="TextBox 15">
            <a:extLst>
              <a:ext uri="{FF2B5EF4-FFF2-40B4-BE49-F238E27FC236}">
                <a16:creationId xmlns:a16="http://schemas.microsoft.com/office/drawing/2014/main" id="{84268A89-005C-0C5F-3A16-2C2E4AED22D8}"/>
              </a:ext>
            </a:extLst>
          </p:cNvPr>
          <p:cNvSpPr txBox="1"/>
          <p:nvPr/>
        </p:nvSpPr>
        <p:spPr>
          <a:xfrm>
            <a:off x="134848" y="1137022"/>
            <a:ext cx="2188484" cy="369332"/>
          </a:xfrm>
          <a:prstGeom prst="rect">
            <a:avLst/>
          </a:prstGeom>
          <a:noFill/>
        </p:spPr>
        <p:txBody>
          <a:bodyPr wrap="none" rtlCol="0">
            <a:spAutoFit/>
          </a:bodyPr>
          <a:lstStyle/>
          <a:p>
            <a:r>
              <a:rPr lang="en-US" b="1" dirty="0"/>
              <a:t>Grover’s  Algorithm</a:t>
            </a:r>
          </a:p>
        </p:txBody>
      </p:sp>
      <p:pic>
        <p:nvPicPr>
          <p:cNvPr id="2" name="Picture 1">
            <a:extLst>
              <a:ext uri="{FF2B5EF4-FFF2-40B4-BE49-F238E27FC236}">
                <a16:creationId xmlns:a16="http://schemas.microsoft.com/office/drawing/2014/main" id="{30E17143-77CA-EA1D-1676-A31CDDF0D7E0}"/>
              </a:ext>
            </a:extLst>
          </p:cNvPr>
          <p:cNvPicPr>
            <a:picLocks noChangeAspect="1"/>
          </p:cNvPicPr>
          <p:nvPr/>
        </p:nvPicPr>
        <p:blipFill>
          <a:blip r:embed="rId3"/>
          <a:stretch>
            <a:fillRect/>
          </a:stretch>
        </p:blipFill>
        <p:spPr>
          <a:xfrm>
            <a:off x="4341110" y="2729247"/>
            <a:ext cx="4438878" cy="1886047"/>
          </a:xfrm>
          <a:prstGeom prst="rect">
            <a:avLst/>
          </a:prstGeom>
        </p:spPr>
      </p:pic>
      <p:pic>
        <p:nvPicPr>
          <p:cNvPr id="3" name="Picture 2">
            <a:extLst>
              <a:ext uri="{FF2B5EF4-FFF2-40B4-BE49-F238E27FC236}">
                <a16:creationId xmlns:a16="http://schemas.microsoft.com/office/drawing/2014/main" id="{175F1967-6034-DBB3-2774-3E8A23A6BC43}"/>
              </a:ext>
            </a:extLst>
          </p:cNvPr>
          <p:cNvPicPr>
            <a:picLocks noChangeAspect="1"/>
          </p:cNvPicPr>
          <p:nvPr/>
        </p:nvPicPr>
        <p:blipFill>
          <a:blip r:embed="rId4"/>
          <a:stretch>
            <a:fillRect/>
          </a:stretch>
        </p:blipFill>
        <p:spPr>
          <a:xfrm>
            <a:off x="8964599" y="3352219"/>
            <a:ext cx="2324219" cy="457223"/>
          </a:xfrm>
          <a:prstGeom prst="rect">
            <a:avLst/>
          </a:prstGeom>
        </p:spPr>
      </p:pic>
      <p:pic>
        <p:nvPicPr>
          <p:cNvPr id="7" name="Picture 6">
            <a:extLst>
              <a:ext uri="{FF2B5EF4-FFF2-40B4-BE49-F238E27FC236}">
                <a16:creationId xmlns:a16="http://schemas.microsoft.com/office/drawing/2014/main" id="{F9F6FB0A-FA24-7181-F22D-F04A8729EE8C}"/>
              </a:ext>
            </a:extLst>
          </p:cNvPr>
          <p:cNvPicPr>
            <a:picLocks noChangeAspect="1"/>
          </p:cNvPicPr>
          <p:nvPr/>
        </p:nvPicPr>
        <p:blipFill>
          <a:blip r:embed="rId5"/>
          <a:stretch>
            <a:fillRect/>
          </a:stretch>
        </p:blipFill>
        <p:spPr>
          <a:xfrm>
            <a:off x="1307754" y="2852411"/>
            <a:ext cx="1706955" cy="1703276"/>
          </a:xfrm>
          <a:prstGeom prst="rect">
            <a:avLst/>
          </a:prstGeom>
        </p:spPr>
      </p:pic>
      <p:sp>
        <p:nvSpPr>
          <p:cNvPr id="8" name="Trapezoid 7">
            <a:extLst>
              <a:ext uri="{FF2B5EF4-FFF2-40B4-BE49-F238E27FC236}">
                <a16:creationId xmlns:a16="http://schemas.microsoft.com/office/drawing/2014/main" id="{96304E59-5EEB-54A4-9FF3-1A3A61912EF6}"/>
              </a:ext>
            </a:extLst>
          </p:cNvPr>
          <p:cNvSpPr/>
          <p:nvPr/>
        </p:nvSpPr>
        <p:spPr>
          <a:xfrm rot="16200000">
            <a:off x="2669269" y="2874711"/>
            <a:ext cx="2001520" cy="1656080"/>
          </a:xfrm>
          <a:prstGeom prst="trapezoid">
            <a:avLst/>
          </a:prstGeom>
          <a:solidFill>
            <a:srgbClr val="CAB2C4">
              <a:alpha val="50000"/>
            </a:srgbClr>
          </a:solidFill>
          <a:ln>
            <a:noFill/>
          </a:ln>
        </p:spPr>
        <p:style>
          <a:lnRef idx="0">
            <a:scrgbClr r="0" g="0" b="0"/>
          </a:lnRef>
          <a:fillRef idx="0">
            <a:scrgbClr r="0" g="0" b="0"/>
          </a:fillRef>
          <a:effectRef idx="0">
            <a:scrgbClr r="0" g="0" b="0"/>
          </a:effectRef>
          <a:fontRef idx="minor">
            <a:schemeClr val="lt1"/>
          </a:fontRef>
        </p:style>
        <p:txBody>
          <a:bodyPr tIns="91440" bIns="91440" rtlCol="0" anchor="ctr"/>
          <a:lstStyle/>
          <a:p>
            <a:pPr algn="ctr"/>
            <a:endParaRPr lang="en-IN" dirty="0" err="1"/>
          </a:p>
        </p:txBody>
      </p:sp>
      <p:sp>
        <p:nvSpPr>
          <p:cNvPr id="10" name="TextBox 9">
            <a:extLst>
              <a:ext uri="{FF2B5EF4-FFF2-40B4-BE49-F238E27FC236}">
                <a16:creationId xmlns:a16="http://schemas.microsoft.com/office/drawing/2014/main" id="{C191FD83-1613-EB7F-19A3-A8170AA219FC}"/>
              </a:ext>
            </a:extLst>
          </p:cNvPr>
          <p:cNvSpPr txBox="1"/>
          <p:nvPr/>
        </p:nvSpPr>
        <p:spPr>
          <a:xfrm>
            <a:off x="2638789" y="3565591"/>
            <a:ext cx="243840" cy="284480"/>
          </a:xfrm>
          <a:prstGeom prst="rect">
            <a:avLst/>
          </a:prstGeom>
          <a:solidFill>
            <a:srgbClr val="9F1853"/>
          </a:solidFill>
        </p:spPr>
        <p:txBody>
          <a:bodyPr wrap="square" lIns="0" tIns="0" rIns="0" bIns="0" rtlCol="0">
            <a:noAutofit/>
          </a:bodyPr>
          <a:lstStyle/>
          <a:p>
            <a:pPr algn="l" defTabSz="228600">
              <a:spcAft>
                <a:spcPts val="1200"/>
              </a:spcAft>
            </a:pPr>
            <a:r>
              <a:rPr lang="en-US" b="1" noProof="0" dirty="0">
                <a:solidFill>
                  <a:schemeClr val="bg1"/>
                </a:solidFill>
              </a:rPr>
              <a:t>G</a:t>
            </a:r>
            <a:endParaRPr lang="en-IN" b="1" noProof="0" dirty="0">
              <a:solidFill>
                <a:schemeClr val="bg1"/>
              </a:solidFill>
            </a:endParaRPr>
          </a:p>
        </p:txBody>
      </p:sp>
      <p:sp>
        <p:nvSpPr>
          <p:cNvPr id="13" name="TextBox 12">
            <a:extLst>
              <a:ext uri="{FF2B5EF4-FFF2-40B4-BE49-F238E27FC236}">
                <a16:creationId xmlns:a16="http://schemas.microsoft.com/office/drawing/2014/main" id="{7FC201D5-5900-4084-8D70-33033AFC876B}"/>
              </a:ext>
            </a:extLst>
          </p:cNvPr>
          <p:cNvSpPr txBox="1"/>
          <p:nvPr/>
        </p:nvSpPr>
        <p:spPr>
          <a:xfrm>
            <a:off x="5072283" y="3891189"/>
            <a:ext cx="849463" cy="369332"/>
          </a:xfrm>
          <a:prstGeom prst="rect">
            <a:avLst/>
          </a:prstGeom>
          <a:noFill/>
        </p:spPr>
        <p:txBody>
          <a:bodyPr wrap="none" rtlCol="0">
            <a:spAutoFit/>
          </a:bodyPr>
          <a:lstStyle/>
          <a:p>
            <a:r>
              <a:rPr lang="en-US" dirty="0"/>
              <a:t>Oracle</a:t>
            </a:r>
          </a:p>
        </p:txBody>
      </p:sp>
      <p:sp>
        <p:nvSpPr>
          <p:cNvPr id="14" name="TextBox 13">
            <a:extLst>
              <a:ext uri="{FF2B5EF4-FFF2-40B4-BE49-F238E27FC236}">
                <a16:creationId xmlns:a16="http://schemas.microsoft.com/office/drawing/2014/main" id="{B2A6F620-6253-5CE6-E523-622CF4A16934}"/>
              </a:ext>
            </a:extLst>
          </p:cNvPr>
          <p:cNvSpPr txBox="1"/>
          <p:nvPr/>
        </p:nvSpPr>
        <p:spPr>
          <a:xfrm>
            <a:off x="6771381" y="2271698"/>
            <a:ext cx="974947" cy="369332"/>
          </a:xfrm>
          <a:prstGeom prst="rect">
            <a:avLst/>
          </a:prstGeom>
          <a:noFill/>
        </p:spPr>
        <p:txBody>
          <a:bodyPr wrap="none" rtlCol="0">
            <a:spAutoFit/>
          </a:bodyPr>
          <a:lstStyle/>
          <a:p>
            <a:r>
              <a:rPr lang="en-US" dirty="0"/>
              <a:t>Diffuser</a:t>
            </a:r>
          </a:p>
        </p:txBody>
      </p:sp>
      <p:sp>
        <p:nvSpPr>
          <p:cNvPr id="17" name="Right Brace 16">
            <a:extLst>
              <a:ext uri="{FF2B5EF4-FFF2-40B4-BE49-F238E27FC236}">
                <a16:creationId xmlns:a16="http://schemas.microsoft.com/office/drawing/2014/main" id="{0207A76F-92D2-5419-823F-53E5849B2597}"/>
              </a:ext>
            </a:extLst>
          </p:cNvPr>
          <p:cNvSpPr/>
          <p:nvPr/>
        </p:nvSpPr>
        <p:spPr>
          <a:xfrm rot="16200000">
            <a:off x="7025153" y="1722479"/>
            <a:ext cx="264160" cy="198628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3C3AEF38-AFBF-CC35-E9DF-BA8FAF9E331A}"/>
              </a:ext>
            </a:extLst>
          </p:cNvPr>
          <p:cNvCxnSpPr>
            <a:cxnSpLocks/>
          </p:cNvCxnSpPr>
          <p:nvPr/>
        </p:nvCxnSpPr>
        <p:spPr>
          <a:xfrm>
            <a:off x="5497014" y="4260521"/>
            <a:ext cx="0" cy="719384"/>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DB6B7674-D847-A2B9-98B2-2BA1053BE7DD}"/>
              </a:ext>
            </a:extLst>
          </p:cNvPr>
          <p:cNvCxnSpPr>
            <a:cxnSpLocks/>
            <a:stCxn id="14" idx="0"/>
            <a:endCxn id="20" idx="1"/>
          </p:cNvCxnSpPr>
          <p:nvPr/>
        </p:nvCxnSpPr>
        <p:spPr>
          <a:xfrm flipV="1">
            <a:off x="7258855" y="2018618"/>
            <a:ext cx="1094761" cy="25308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 name="Picture 3">
            <a:extLst>
              <a:ext uri="{FF2B5EF4-FFF2-40B4-BE49-F238E27FC236}">
                <a16:creationId xmlns:a16="http://schemas.microsoft.com/office/drawing/2014/main" id="{523319E1-475C-34A8-FC83-9C4A5AC13AA7}"/>
              </a:ext>
            </a:extLst>
          </p:cNvPr>
          <p:cNvPicPr>
            <a:picLocks noChangeAspect="1"/>
          </p:cNvPicPr>
          <p:nvPr/>
        </p:nvPicPr>
        <p:blipFill>
          <a:blip r:embed="rId6"/>
          <a:stretch>
            <a:fillRect/>
          </a:stretch>
        </p:blipFill>
        <p:spPr>
          <a:xfrm>
            <a:off x="134848" y="4644718"/>
            <a:ext cx="2706435" cy="1770183"/>
          </a:xfrm>
          <a:prstGeom prst="rect">
            <a:avLst/>
          </a:prstGeom>
        </p:spPr>
      </p:pic>
      <p:grpSp>
        <p:nvGrpSpPr>
          <p:cNvPr id="5" name="Group 4">
            <a:extLst>
              <a:ext uri="{FF2B5EF4-FFF2-40B4-BE49-F238E27FC236}">
                <a16:creationId xmlns:a16="http://schemas.microsoft.com/office/drawing/2014/main" id="{99F3EEA6-CBC5-D021-E77D-26604F461AB7}"/>
              </a:ext>
            </a:extLst>
          </p:cNvPr>
          <p:cNvGrpSpPr/>
          <p:nvPr/>
        </p:nvGrpSpPr>
        <p:grpSpPr>
          <a:xfrm>
            <a:off x="3773614" y="4979905"/>
            <a:ext cx="3413732" cy="1689252"/>
            <a:chOff x="5204974" y="1309306"/>
            <a:chExt cx="5129259" cy="2693733"/>
          </a:xfrm>
        </p:grpSpPr>
        <p:pic>
          <p:nvPicPr>
            <p:cNvPr id="9" name="Picture 8">
              <a:extLst>
                <a:ext uri="{FF2B5EF4-FFF2-40B4-BE49-F238E27FC236}">
                  <a16:creationId xmlns:a16="http://schemas.microsoft.com/office/drawing/2014/main" id="{6D065C5D-5F2A-695B-8A21-9A22BFDD2A82}"/>
                </a:ext>
              </a:extLst>
            </p:cNvPr>
            <p:cNvPicPr>
              <a:picLocks noChangeAspect="1"/>
            </p:cNvPicPr>
            <p:nvPr/>
          </p:nvPicPr>
          <p:blipFill>
            <a:blip r:embed="rId7"/>
            <a:stretch>
              <a:fillRect/>
            </a:stretch>
          </p:blipFill>
          <p:spPr>
            <a:xfrm>
              <a:off x="5204974" y="1309306"/>
              <a:ext cx="5129259" cy="2693733"/>
            </a:xfrm>
            <a:prstGeom prst="rect">
              <a:avLst/>
            </a:prstGeom>
          </p:spPr>
        </p:pic>
        <p:sp>
          <p:nvSpPr>
            <p:cNvPr id="11" name="TextBox 10">
              <a:extLst>
                <a:ext uri="{FF2B5EF4-FFF2-40B4-BE49-F238E27FC236}">
                  <a16:creationId xmlns:a16="http://schemas.microsoft.com/office/drawing/2014/main" id="{83612880-DE01-5C91-DC7C-470B81239302}"/>
                </a:ext>
              </a:extLst>
            </p:cNvPr>
            <p:cNvSpPr txBox="1"/>
            <p:nvPr/>
          </p:nvSpPr>
          <p:spPr>
            <a:xfrm>
              <a:off x="5760720" y="1483360"/>
              <a:ext cx="721360" cy="345440"/>
            </a:xfrm>
            <a:prstGeom prst="rect">
              <a:avLst/>
            </a:prstGeom>
            <a:solidFill>
              <a:schemeClr val="bg1"/>
            </a:solidFill>
          </p:spPr>
          <p:txBody>
            <a:bodyPr wrap="none" lIns="0" tIns="0" rIns="0" bIns="0" rtlCol="0">
              <a:noAutofit/>
            </a:bodyPr>
            <a:lstStyle/>
            <a:p>
              <a:pPr algn="l" defTabSz="228600">
                <a:spcAft>
                  <a:spcPts val="1200"/>
                </a:spcAft>
              </a:pPr>
              <a:r>
                <a:rPr lang="en-US" b="1" noProof="0" dirty="0" err="1">
                  <a:solidFill>
                    <a:srgbClr val="FFC000"/>
                  </a:solidFill>
                </a:rPr>
                <a:t>Z</a:t>
              </a:r>
              <a:r>
                <a:rPr lang="en-US" sz="1400" b="1" noProof="0" dirty="0" err="1">
                  <a:solidFill>
                    <a:srgbClr val="FFC000"/>
                  </a:solidFill>
                </a:rPr>
                <a:t>f</a:t>
              </a:r>
              <a:r>
                <a:rPr lang="en-US" b="1" noProof="0" dirty="0">
                  <a:solidFill>
                    <a:srgbClr val="FFC000"/>
                  </a:solidFill>
                </a:rPr>
                <a:t> .|s&gt;</a:t>
              </a:r>
              <a:endParaRPr lang="en-IN" b="1" noProof="0" dirty="0">
                <a:solidFill>
                  <a:srgbClr val="FFC000"/>
                </a:solidFill>
              </a:endParaRPr>
            </a:p>
          </p:txBody>
        </p:sp>
      </p:grpSp>
      <p:grpSp>
        <p:nvGrpSpPr>
          <p:cNvPr id="12" name="Group 11">
            <a:extLst>
              <a:ext uri="{FF2B5EF4-FFF2-40B4-BE49-F238E27FC236}">
                <a16:creationId xmlns:a16="http://schemas.microsoft.com/office/drawing/2014/main" id="{5CE4B639-73B1-C7D1-7637-300EFD1CE520}"/>
              </a:ext>
            </a:extLst>
          </p:cNvPr>
          <p:cNvGrpSpPr/>
          <p:nvPr/>
        </p:nvGrpSpPr>
        <p:grpSpPr>
          <a:xfrm>
            <a:off x="8353616" y="1017857"/>
            <a:ext cx="3193116" cy="2001521"/>
            <a:chOff x="3805194" y="3976252"/>
            <a:chExt cx="4119606" cy="2627747"/>
          </a:xfrm>
        </p:grpSpPr>
        <p:grpSp>
          <p:nvGrpSpPr>
            <p:cNvPr id="15" name="Group 14">
              <a:extLst>
                <a:ext uri="{FF2B5EF4-FFF2-40B4-BE49-F238E27FC236}">
                  <a16:creationId xmlns:a16="http://schemas.microsoft.com/office/drawing/2014/main" id="{51D079FF-0949-F1FC-296F-123078443776}"/>
                </a:ext>
              </a:extLst>
            </p:cNvPr>
            <p:cNvGrpSpPr/>
            <p:nvPr/>
          </p:nvGrpSpPr>
          <p:grpSpPr>
            <a:xfrm>
              <a:off x="3805194" y="3976252"/>
              <a:ext cx="4080971" cy="2627747"/>
              <a:chOff x="3805194" y="3976252"/>
              <a:chExt cx="4080971" cy="2627747"/>
            </a:xfrm>
          </p:grpSpPr>
          <p:pic>
            <p:nvPicPr>
              <p:cNvPr id="20" name="Picture 19">
                <a:extLst>
                  <a:ext uri="{FF2B5EF4-FFF2-40B4-BE49-F238E27FC236}">
                    <a16:creationId xmlns:a16="http://schemas.microsoft.com/office/drawing/2014/main" id="{3A396383-7AC3-61A8-28E5-F6D5D72E5817}"/>
                  </a:ext>
                </a:extLst>
              </p:cNvPr>
              <p:cNvPicPr>
                <a:picLocks noChangeAspect="1"/>
              </p:cNvPicPr>
              <p:nvPr/>
            </p:nvPicPr>
            <p:blipFill>
              <a:blip r:embed="rId8"/>
              <a:stretch>
                <a:fillRect/>
              </a:stretch>
            </p:blipFill>
            <p:spPr>
              <a:xfrm>
                <a:off x="3805194" y="3976252"/>
                <a:ext cx="4080971" cy="2627747"/>
              </a:xfrm>
              <a:prstGeom prst="rect">
                <a:avLst/>
              </a:prstGeom>
            </p:spPr>
          </p:pic>
          <p:sp>
            <p:nvSpPr>
              <p:cNvPr id="22" name="TextBox 21">
                <a:extLst>
                  <a:ext uri="{FF2B5EF4-FFF2-40B4-BE49-F238E27FC236}">
                    <a16:creationId xmlns:a16="http://schemas.microsoft.com/office/drawing/2014/main" id="{E71A1743-2E2F-808E-CC44-3DAF72679CE3}"/>
                  </a:ext>
                </a:extLst>
              </p:cNvPr>
              <p:cNvSpPr txBox="1"/>
              <p:nvPr/>
            </p:nvSpPr>
            <p:spPr>
              <a:xfrm>
                <a:off x="4826000" y="4114800"/>
                <a:ext cx="924560" cy="355600"/>
              </a:xfrm>
              <a:prstGeom prst="rect">
                <a:avLst/>
              </a:prstGeom>
              <a:solidFill>
                <a:schemeClr val="bg1"/>
              </a:solidFill>
            </p:spPr>
            <p:txBody>
              <a:bodyPr wrap="none" lIns="0" tIns="0" rIns="0" bIns="0" rtlCol="0">
                <a:noAutofit/>
              </a:bodyPr>
              <a:lstStyle/>
              <a:p>
                <a:pPr algn="l" defTabSz="228600">
                  <a:spcAft>
                    <a:spcPts val="1200"/>
                  </a:spcAft>
                </a:pPr>
                <a:r>
                  <a:rPr lang="en-US" b="1" noProof="0" dirty="0" err="1">
                    <a:solidFill>
                      <a:srgbClr val="C00000"/>
                    </a:solidFill>
                  </a:rPr>
                  <a:t>V.Z</a:t>
                </a:r>
                <a:r>
                  <a:rPr lang="en-US" sz="1400" b="1" noProof="0" dirty="0" err="1">
                    <a:solidFill>
                      <a:srgbClr val="C00000"/>
                    </a:solidFill>
                  </a:rPr>
                  <a:t>f</a:t>
                </a:r>
                <a:r>
                  <a:rPr lang="en-US" b="1" noProof="0" dirty="0">
                    <a:solidFill>
                      <a:srgbClr val="C00000"/>
                    </a:solidFill>
                  </a:rPr>
                  <a:t> .|s&gt;</a:t>
                </a:r>
                <a:endParaRPr lang="en-IN" b="1" noProof="0" dirty="0">
                  <a:solidFill>
                    <a:srgbClr val="C00000"/>
                  </a:solidFill>
                </a:endParaRPr>
              </a:p>
            </p:txBody>
          </p:sp>
        </p:grpSp>
        <p:sp>
          <p:nvSpPr>
            <p:cNvPr id="18" name="TextBox 17">
              <a:extLst>
                <a:ext uri="{FF2B5EF4-FFF2-40B4-BE49-F238E27FC236}">
                  <a16:creationId xmlns:a16="http://schemas.microsoft.com/office/drawing/2014/main" id="{E1C73749-11DF-CD13-5FA5-152BDF7F4BEF}"/>
                </a:ext>
              </a:extLst>
            </p:cNvPr>
            <p:cNvSpPr txBox="1"/>
            <p:nvPr/>
          </p:nvSpPr>
          <p:spPr>
            <a:xfrm>
              <a:off x="7000240" y="4155440"/>
              <a:ext cx="924560" cy="355600"/>
            </a:xfrm>
            <a:prstGeom prst="rect">
              <a:avLst/>
            </a:prstGeom>
            <a:solidFill>
              <a:schemeClr val="bg1"/>
            </a:solidFill>
          </p:spPr>
          <p:txBody>
            <a:bodyPr wrap="none" lIns="0" tIns="0" rIns="0" bIns="0" rtlCol="0">
              <a:noAutofit/>
            </a:bodyPr>
            <a:lstStyle/>
            <a:p>
              <a:pPr algn="l" defTabSz="228600">
                <a:spcAft>
                  <a:spcPts val="1200"/>
                </a:spcAft>
              </a:pPr>
              <a:r>
                <a:rPr lang="en-US" b="1" noProof="0" dirty="0" err="1">
                  <a:solidFill>
                    <a:srgbClr val="C00000"/>
                  </a:solidFill>
                </a:rPr>
                <a:t>Z</a:t>
              </a:r>
              <a:r>
                <a:rPr lang="en-US" sz="1400" b="1" noProof="0" dirty="0" err="1">
                  <a:solidFill>
                    <a:srgbClr val="C00000"/>
                  </a:solidFill>
                </a:rPr>
                <a:t>f</a:t>
              </a:r>
              <a:r>
                <a:rPr lang="en-US" b="1" noProof="0" dirty="0">
                  <a:solidFill>
                    <a:srgbClr val="C00000"/>
                  </a:solidFill>
                </a:rPr>
                <a:t> .|s&gt;</a:t>
              </a:r>
              <a:endParaRPr lang="en-IN" b="1" noProof="0" dirty="0">
                <a:solidFill>
                  <a:srgbClr val="C00000"/>
                </a:solidFill>
              </a:endParaRPr>
            </a:p>
          </p:txBody>
        </p:sp>
      </p:grpSp>
      <p:sp>
        <p:nvSpPr>
          <p:cNvPr id="27" name="Rectangle 26">
            <a:extLst>
              <a:ext uri="{FF2B5EF4-FFF2-40B4-BE49-F238E27FC236}">
                <a16:creationId xmlns:a16="http://schemas.microsoft.com/office/drawing/2014/main" id="{A69A4071-24B9-C4BA-2C81-2C87435003CD}"/>
              </a:ext>
            </a:extLst>
          </p:cNvPr>
          <p:cNvSpPr/>
          <p:nvPr/>
        </p:nvSpPr>
        <p:spPr>
          <a:xfrm>
            <a:off x="6171277" y="2797649"/>
            <a:ext cx="1965045" cy="1844902"/>
          </a:xfrm>
          <a:prstGeom prst="rect">
            <a:avLst/>
          </a:prstGeom>
          <a:solidFill>
            <a:srgbClr val="FFFF00">
              <a:alpha val="2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4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3A11-34FB-91AA-563F-AF76A397543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7BFB9A5-28D4-DAC5-C117-6C3331F8732D}"/>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Algorithms</a:t>
            </a:r>
          </a:p>
        </p:txBody>
      </p:sp>
      <p:sp>
        <p:nvSpPr>
          <p:cNvPr id="16" name="TextBox 15">
            <a:extLst>
              <a:ext uri="{FF2B5EF4-FFF2-40B4-BE49-F238E27FC236}">
                <a16:creationId xmlns:a16="http://schemas.microsoft.com/office/drawing/2014/main" id="{2D3E7C59-C539-B4BB-C4AB-784C8C76DE3D}"/>
              </a:ext>
            </a:extLst>
          </p:cNvPr>
          <p:cNvSpPr txBox="1"/>
          <p:nvPr/>
        </p:nvSpPr>
        <p:spPr>
          <a:xfrm>
            <a:off x="134848" y="1137022"/>
            <a:ext cx="1974323" cy="369332"/>
          </a:xfrm>
          <a:prstGeom prst="rect">
            <a:avLst/>
          </a:prstGeom>
          <a:noFill/>
        </p:spPr>
        <p:txBody>
          <a:bodyPr wrap="none" rtlCol="0">
            <a:spAutoFit/>
          </a:bodyPr>
          <a:lstStyle/>
          <a:p>
            <a:pPr algn="l" defTabSz="228600">
              <a:spcAft>
                <a:spcPts val="1200"/>
              </a:spcAft>
            </a:pPr>
            <a:r>
              <a:rPr lang="en-US" sz="1800" b="1" noProof="0" dirty="0">
                <a:latin typeface="Graphik" panose="020B0503030202060203" pitchFamily="34" charset="0"/>
              </a:rPr>
              <a:t>RSA Algorithm </a:t>
            </a:r>
          </a:p>
        </p:txBody>
      </p:sp>
      <p:pic>
        <p:nvPicPr>
          <p:cNvPr id="2" name="Picture 1">
            <a:extLst>
              <a:ext uri="{FF2B5EF4-FFF2-40B4-BE49-F238E27FC236}">
                <a16:creationId xmlns:a16="http://schemas.microsoft.com/office/drawing/2014/main" id="{E0024152-E909-127D-F256-876E9B4F11AC}"/>
              </a:ext>
            </a:extLst>
          </p:cNvPr>
          <p:cNvPicPr>
            <a:picLocks noChangeAspect="1"/>
          </p:cNvPicPr>
          <p:nvPr/>
        </p:nvPicPr>
        <p:blipFill>
          <a:blip r:embed="rId3"/>
          <a:stretch>
            <a:fillRect/>
          </a:stretch>
        </p:blipFill>
        <p:spPr>
          <a:xfrm>
            <a:off x="168331" y="4033724"/>
            <a:ext cx="2289324" cy="1589808"/>
          </a:xfrm>
          <a:prstGeom prst="rect">
            <a:avLst/>
          </a:prstGeom>
        </p:spPr>
      </p:pic>
      <p:sp>
        <p:nvSpPr>
          <p:cNvPr id="3" name="TextBox 2">
            <a:extLst>
              <a:ext uri="{FF2B5EF4-FFF2-40B4-BE49-F238E27FC236}">
                <a16:creationId xmlns:a16="http://schemas.microsoft.com/office/drawing/2014/main" id="{FA50C612-831E-98EF-6FB0-18B0997DB29A}"/>
              </a:ext>
            </a:extLst>
          </p:cNvPr>
          <p:cNvSpPr txBox="1"/>
          <p:nvPr/>
        </p:nvSpPr>
        <p:spPr>
          <a:xfrm>
            <a:off x="473751" y="1772253"/>
            <a:ext cx="914400" cy="928047"/>
          </a:xfrm>
          <a:prstGeom prst="rect">
            <a:avLst/>
          </a:prstGeom>
          <a:noFill/>
        </p:spPr>
        <p:txBody>
          <a:bodyPr wrap="none" lIns="0" tIns="0" rIns="0" bIns="0" rtlCol="0">
            <a:noAutofit/>
          </a:bodyPr>
          <a:lstStyle/>
          <a:p>
            <a:pPr marL="285750" indent="-285750" algn="l" defTabSz="228600">
              <a:spcAft>
                <a:spcPts val="1200"/>
              </a:spcAft>
              <a:buFont typeface="Arial" panose="020B0604020202020204" pitchFamily="34" charset="0"/>
              <a:buChar char="•"/>
            </a:pPr>
            <a:r>
              <a:rPr lang="en-US" sz="1400" dirty="0">
                <a:latin typeface="Graphik" panose="020B0503030202060203" pitchFamily="34" charset="0"/>
              </a:rPr>
              <a:t>Rivest Shamir Adleman</a:t>
            </a:r>
            <a:r>
              <a:rPr lang="en-US" sz="1400" noProof="0" dirty="0">
                <a:latin typeface="Graphik" panose="020B0503030202060203" pitchFamily="34" charset="0"/>
              </a:rPr>
              <a:t> </a:t>
            </a:r>
          </a:p>
          <a:p>
            <a:pPr marL="285750" indent="-285750" algn="l" defTabSz="228600">
              <a:spcAft>
                <a:spcPts val="1200"/>
              </a:spcAft>
              <a:buFont typeface="Arial" panose="020B0604020202020204" pitchFamily="34" charset="0"/>
              <a:buChar char="•"/>
            </a:pPr>
            <a:r>
              <a:rPr lang="en-US" sz="1400" dirty="0">
                <a:latin typeface="Graphik" panose="020B0503030202060203" pitchFamily="34" charset="0"/>
              </a:rPr>
              <a:t>widely used public-key encryption system based </a:t>
            </a:r>
          </a:p>
          <a:p>
            <a:pPr algn="l" defTabSz="228600">
              <a:spcAft>
                <a:spcPts val="1200"/>
              </a:spcAft>
            </a:pPr>
            <a:r>
              <a:rPr lang="en-US" sz="1400" dirty="0">
                <a:latin typeface="Graphik" panose="020B0503030202060203" pitchFamily="34" charset="0"/>
              </a:rPr>
              <a:t>on the mathematical difficulty of factoring </a:t>
            </a:r>
          </a:p>
          <a:p>
            <a:pPr algn="l" defTabSz="228600">
              <a:spcAft>
                <a:spcPts val="1200"/>
              </a:spcAft>
            </a:pPr>
            <a:r>
              <a:rPr lang="en-US" sz="1400" dirty="0">
                <a:latin typeface="Graphik" panose="020B0503030202060203" pitchFamily="34" charset="0"/>
              </a:rPr>
              <a:t>large numbers.</a:t>
            </a:r>
            <a:endParaRPr lang="en-IN" sz="1400" noProof="0" dirty="0">
              <a:latin typeface="Graphik" panose="020B0503030202060203" pitchFamily="34" charset="0"/>
            </a:endParaRPr>
          </a:p>
        </p:txBody>
      </p:sp>
      <p:sp>
        <p:nvSpPr>
          <p:cNvPr id="4" name="TextBox 3">
            <a:extLst>
              <a:ext uri="{FF2B5EF4-FFF2-40B4-BE49-F238E27FC236}">
                <a16:creationId xmlns:a16="http://schemas.microsoft.com/office/drawing/2014/main" id="{12EF1A6E-DA6C-D336-E8C0-35DCDE88A377}"/>
              </a:ext>
            </a:extLst>
          </p:cNvPr>
          <p:cNvSpPr txBox="1"/>
          <p:nvPr/>
        </p:nvSpPr>
        <p:spPr>
          <a:xfrm>
            <a:off x="2540598" y="4024327"/>
            <a:ext cx="914400" cy="914400"/>
          </a:xfrm>
          <a:prstGeom prst="rect">
            <a:avLst/>
          </a:prstGeom>
          <a:noFill/>
        </p:spPr>
        <p:txBody>
          <a:bodyPr wrap="none" lIns="0" tIns="0" rIns="0" bIns="0" rtlCol="0">
            <a:noAutofit/>
          </a:bodyPr>
          <a:lstStyle/>
          <a:p>
            <a:pPr algn="l" defTabSz="228600">
              <a:spcAft>
                <a:spcPts val="1200"/>
              </a:spcAft>
            </a:pPr>
            <a:r>
              <a:rPr lang="en-US" sz="1100" noProof="0" dirty="0">
                <a:latin typeface="Graphik" panose="020B0503030202060203" pitchFamily="34" charset="0"/>
              </a:rPr>
              <a:t>P – Plain text</a:t>
            </a:r>
          </a:p>
          <a:p>
            <a:pPr algn="l" defTabSz="228600">
              <a:spcAft>
                <a:spcPts val="1200"/>
              </a:spcAft>
            </a:pPr>
            <a:r>
              <a:rPr lang="en-US" sz="1100" dirty="0">
                <a:latin typeface="Graphik" panose="020B0503030202060203" pitchFamily="34" charset="0"/>
              </a:rPr>
              <a:t>C- Cypher text</a:t>
            </a:r>
            <a:endParaRPr lang="en-IN" sz="1100" noProof="0" dirty="0">
              <a:latin typeface="Graphik" panose="020B0503030202060203" pitchFamily="34" charset="0"/>
            </a:endParaRPr>
          </a:p>
        </p:txBody>
      </p:sp>
      <p:pic>
        <p:nvPicPr>
          <p:cNvPr id="5" name="Picture 4">
            <a:extLst>
              <a:ext uri="{FF2B5EF4-FFF2-40B4-BE49-F238E27FC236}">
                <a16:creationId xmlns:a16="http://schemas.microsoft.com/office/drawing/2014/main" id="{C8F843F9-F50D-7ADA-8B95-E486433DC04E}"/>
              </a:ext>
            </a:extLst>
          </p:cNvPr>
          <p:cNvPicPr>
            <a:picLocks noChangeAspect="1"/>
          </p:cNvPicPr>
          <p:nvPr/>
        </p:nvPicPr>
        <p:blipFill>
          <a:blip r:embed="rId4"/>
          <a:stretch>
            <a:fillRect/>
          </a:stretch>
        </p:blipFill>
        <p:spPr>
          <a:xfrm>
            <a:off x="5719705" y="1133375"/>
            <a:ext cx="4367878" cy="2514954"/>
          </a:xfrm>
          <a:prstGeom prst="rect">
            <a:avLst/>
          </a:prstGeom>
        </p:spPr>
      </p:pic>
      <p:pic>
        <p:nvPicPr>
          <p:cNvPr id="7" name="Picture 6">
            <a:extLst>
              <a:ext uri="{FF2B5EF4-FFF2-40B4-BE49-F238E27FC236}">
                <a16:creationId xmlns:a16="http://schemas.microsoft.com/office/drawing/2014/main" id="{A2F6A52B-269D-EAF8-9539-DD432A8C3D82}"/>
              </a:ext>
            </a:extLst>
          </p:cNvPr>
          <p:cNvPicPr>
            <a:picLocks noChangeAspect="1"/>
          </p:cNvPicPr>
          <p:nvPr/>
        </p:nvPicPr>
        <p:blipFill>
          <a:blip r:embed="rId5"/>
          <a:stretch>
            <a:fillRect/>
          </a:stretch>
        </p:blipFill>
        <p:spPr>
          <a:xfrm>
            <a:off x="10312576" y="2390852"/>
            <a:ext cx="1405673" cy="985858"/>
          </a:xfrm>
          <a:prstGeom prst="rect">
            <a:avLst/>
          </a:prstGeom>
        </p:spPr>
      </p:pic>
      <p:pic>
        <p:nvPicPr>
          <p:cNvPr id="8" name="Picture 7">
            <a:extLst>
              <a:ext uri="{FF2B5EF4-FFF2-40B4-BE49-F238E27FC236}">
                <a16:creationId xmlns:a16="http://schemas.microsoft.com/office/drawing/2014/main" id="{82C61800-DFC2-9B7F-D03A-6A1409498BC9}"/>
              </a:ext>
            </a:extLst>
          </p:cNvPr>
          <p:cNvPicPr>
            <a:picLocks noChangeAspect="1"/>
          </p:cNvPicPr>
          <p:nvPr/>
        </p:nvPicPr>
        <p:blipFill>
          <a:blip r:embed="rId6"/>
          <a:stretch>
            <a:fillRect/>
          </a:stretch>
        </p:blipFill>
        <p:spPr>
          <a:xfrm>
            <a:off x="5719705" y="3660092"/>
            <a:ext cx="2860091" cy="2337072"/>
          </a:xfrm>
          <a:prstGeom prst="rect">
            <a:avLst/>
          </a:prstGeom>
        </p:spPr>
      </p:pic>
    </p:spTree>
    <p:extLst>
      <p:ext uri="{BB962C8B-B14F-4D97-AF65-F5344CB8AC3E}">
        <p14:creationId xmlns:p14="http://schemas.microsoft.com/office/powerpoint/2010/main" val="826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A04D6-AF33-1CBD-BCD8-A41F26754D0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BA0232A-DC9E-9AE1-0A22-F10AD041CE3E}"/>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6" name="TextBox 15">
            <a:extLst>
              <a:ext uri="{FF2B5EF4-FFF2-40B4-BE49-F238E27FC236}">
                <a16:creationId xmlns:a16="http://schemas.microsoft.com/office/drawing/2014/main" id="{B688993F-3C8E-4206-F762-365DB8477B26}"/>
              </a:ext>
            </a:extLst>
          </p:cNvPr>
          <p:cNvSpPr txBox="1"/>
          <p:nvPr/>
        </p:nvSpPr>
        <p:spPr>
          <a:xfrm>
            <a:off x="134848" y="1137022"/>
            <a:ext cx="1974323" cy="369332"/>
          </a:xfrm>
          <a:prstGeom prst="rect">
            <a:avLst/>
          </a:prstGeom>
          <a:noFill/>
        </p:spPr>
        <p:txBody>
          <a:bodyPr wrap="none" rtlCol="0">
            <a:spAutoFit/>
          </a:bodyPr>
          <a:lstStyle/>
          <a:p>
            <a:r>
              <a:rPr lang="en-US" b="1" dirty="0"/>
              <a:t>Shor’s  Algorithm</a:t>
            </a:r>
          </a:p>
        </p:txBody>
      </p:sp>
      <p:sp>
        <p:nvSpPr>
          <p:cNvPr id="3" name="TextBox 2">
            <a:extLst>
              <a:ext uri="{FF2B5EF4-FFF2-40B4-BE49-F238E27FC236}">
                <a16:creationId xmlns:a16="http://schemas.microsoft.com/office/drawing/2014/main" id="{6907BCFF-5839-BD40-6A85-A1F448DE7A92}"/>
              </a:ext>
            </a:extLst>
          </p:cNvPr>
          <p:cNvSpPr txBox="1"/>
          <p:nvPr/>
        </p:nvSpPr>
        <p:spPr>
          <a:xfrm>
            <a:off x="400242" y="1469305"/>
            <a:ext cx="7113607" cy="1354217"/>
          </a:xfrm>
          <a:prstGeom prst="rect">
            <a:avLst/>
          </a:prstGeom>
          <a:noFill/>
        </p:spPr>
        <p:txBody>
          <a:bodyPr wrap="square">
            <a:spAutoFit/>
          </a:bodyPr>
          <a:lstStyle/>
          <a:p>
            <a:pPr marL="342900" indent="-342900">
              <a:lnSpc>
                <a:spcPct val="150000"/>
              </a:lnSpc>
              <a:buAutoNum type="arabicPeriod"/>
            </a:pPr>
            <a:r>
              <a:rPr lang="en-US" sz="1600" b="1" dirty="0">
                <a:latin typeface="Graphik" panose="020B0503030202060203" pitchFamily="34" charset="0"/>
              </a:rPr>
              <a:t>Choose a random integer (a):</a:t>
            </a:r>
          </a:p>
          <a:p>
            <a:pPr>
              <a:lnSpc>
                <a:spcPct val="150000"/>
              </a:lnSpc>
            </a:pPr>
            <a:r>
              <a:rPr lang="en-US" sz="1400" dirty="0">
                <a:latin typeface="Graphik" panose="020B0503030202060203" pitchFamily="34" charset="0"/>
              </a:rPr>
              <a:t>Let's pick a random integer a between 1 and n-1 (between 1 and 14 for n = 15). </a:t>
            </a:r>
          </a:p>
          <a:p>
            <a:pPr>
              <a:lnSpc>
                <a:spcPct val="150000"/>
              </a:lnSpc>
            </a:pPr>
            <a:r>
              <a:rPr lang="en-US" sz="1400" dirty="0">
                <a:latin typeface="Graphik" panose="020B0503030202060203" pitchFamily="34" charset="0"/>
              </a:rPr>
              <a:t>Suppose we choose </a:t>
            </a:r>
            <a:r>
              <a:rPr lang="en-US" sz="1400" b="1" dirty="0">
                <a:highlight>
                  <a:srgbClr val="FFFF00"/>
                </a:highlight>
                <a:latin typeface="Graphik" panose="020B0503030202060203" pitchFamily="34" charset="0"/>
              </a:rPr>
              <a:t>a = 2</a:t>
            </a:r>
            <a:r>
              <a:rPr lang="en-US" sz="1400" dirty="0">
                <a:latin typeface="Graphik" panose="020B0503030202060203" pitchFamily="34" charset="0"/>
              </a:rPr>
              <a:t>.</a:t>
            </a:r>
          </a:p>
          <a:p>
            <a:endParaRPr lang="en-IN" sz="1600" b="1" dirty="0">
              <a:latin typeface="Graphik" panose="020B0503030202060203" pitchFamily="34" charset="0"/>
            </a:endParaRPr>
          </a:p>
        </p:txBody>
      </p:sp>
      <p:pic>
        <p:nvPicPr>
          <p:cNvPr id="4" name="Picture 3">
            <a:extLst>
              <a:ext uri="{FF2B5EF4-FFF2-40B4-BE49-F238E27FC236}">
                <a16:creationId xmlns:a16="http://schemas.microsoft.com/office/drawing/2014/main" id="{1C534B98-6BDE-85FB-2DB4-A8F406136B9A}"/>
              </a:ext>
            </a:extLst>
          </p:cNvPr>
          <p:cNvPicPr>
            <a:picLocks noChangeAspect="1"/>
          </p:cNvPicPr>
          <p:nvPr/>
        </p:nvPicPr>
        <p:blipFill>
          <a:blip r:embed="rId3"/>
          <a:stretch>
            <a:fillRect/>
          </a:stretch>
        </p:blipFill>
        <p:spPr>
          <a:xfrm>
            <a:off x="905795" y="2951531"/>
            <a:ext cx="5098890" cy="369332"/>
          </a:xfrm>
          <a:prstGeom prst="rect">
            <a:avLst/>
          </a:prstGeom>
        </p:spPr>
      </p:pic>
      <p:pic>
        <p:nvPicPr>
          <p:cNvPr id="5" name="Picture 4">
            <a:extLst>
              <a:ext uri="{FF2B5EF4-FFF2-40B4-BE49-F238E27FC236}">
                <a16:creationId xmlns:a16="http://schemas.microsoft.com/office/drawing/2014/main" id="{B40E5570-F601-89F2-DED0-E36826573E8D}"/>
              </a:ext>
            </a:extLst>
          </p:cNvPr>
          <p:cNvPicPr>
            <a:picLocks noChangeAspect="1"/>
          </p:cNvPicPr>
          <p:nvPr/>
        </p:nvPicPr>
        <p:blipFill>
          <a:blip r:embed="rId4"/>
          <a:stretch>
            <a:fillRect/>
          </a:stretch>
        </p:blipFill>
        <p:spPr>
          <a:xfrm>
            <a:off x="1401908" y="3429000"/>
            <a:ext cx="5098890" cy="2067268"/>
          </a:xfrm>
          <a:prstGeom prst="rect">
            <a:avLst/>
          </a:prstGeom>
        </p:spPr>
      </p:pic>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4007FB63-E75D-2253-6E30-5ED25D79C27B}"/>
                  </a:ext>
                </a:extLst>
              </p:cNvPr>
              <p:cNvSpPr/>
              <p:nvPr/>
            </p:nvSpPr>
            <p:spPr>
              <a:xfrm>
                <a:off x="7986409" y="1245140"/>
                <a:ext cx="3299796" cy="1706391"/>
              </a:xfrm>
              <a:prstGeom prst="roundRect">
                <a:avLst/>
              </a:prstGeom>
              <a:solidFill>
                <a:srgbClr val="CAB2C4"/>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dirty="0">
                    <a:solidFill>
                      <a:schemeClr val="tx1"/>
                    </a:solidFill>
                  </a:rPr>
                  <a:t>Guess   ‘a’ </a:t>
                </a:r>
              </a:p>
              <a:p>
                <a:pPr marL="342900" indent="-342900">
                  <a:lnSpc>
                    <a:spcPct val="150000"/>
                  </a:lnSpc>
                  <a:buFont typeface="+mj-lt"/>
                  <a:buAutoNum type="arabicPeriod"/>
                </a:pPr>
                <a:r>
                  <a:rPr lang="en-US" dirty="0">
                    <a:solidFill>
                      <a:schemeClr val="tx1"/>
                    </a:solidFill>
                  </a:rPr>
                  <a:t>a </a:t>
                </a:r>
                <a:r>
                  <a:rPr lang="en-US" dirty="0">
                    <a:solidFill>
                      <a:schemeClr val="tx1"/>
                    </a:solidFill>
                    <a:sym typeface="Wingdings" panose="05000000000000000000" pitchFamily="2" charset="2"/>
                  </a:rPr>
                  <a:t>            r</a:t>
                </a:r>
              </a:p>
              <a:p>
                <a:pPr marL="342900" indent="-342900">
                  <a:lnSpc>
                    <a:spcPct val="150000"/>
                  </a:lnSpc>
                  <a:buFont typeface="+mj-lt"/>
                  <a:buAutoNum type="arabicPeriod"/>
                </a:pP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𝑎</m:t>
                        </m:r>
                      </m:e>
                      <m:sup>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better</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guess</m:t>
                    </m:r>
                  </m:oMath>
                </a14:m>
                <a:endParaRPr lang="en-US" dirty="0">
                  <a:solidFill>
                    <a:schemeClr val="tx1"/>
                  </a:solidFill>
                </a:endParaRPr>
              </a:p>
            </p:txBody>
          </p:sp>
        </mc:Choice>
        <mc:Fallback>
          <p:sp>
            <p:nvSpPr>
              <p:cNvPr id="7" name="Rectangle: Rounded Corners 6">
                <a:extLst>
                  <a:ext uri="{FF2B5EF4-FFF2-40B4-BE49-F238E27FC236}">
                    <a16:creationId xmlns:a16="http://schemas.microsoft.com/office/drawing/2014/main" id="{4007FB63-E75D-2253-6E30-5ED25D79C27B}"/>
                  </a:ext>
                </a:extLst>
              </p:cNvPr>
              <p:cNvSpPr>
                <a:spLocks noRot="1" noChangeAspect="1" noMove="1" noResize="1" noEditPoints="1" noAdjustHandles="1" noChangeArrowheads="1" noChangeShapeType="1" noTextEdit="1"/>
              </p:cNvSpPr>
              <p:nvPr/>
            </p:nvSpPr>
            <p:spPr>
              <a:xfrm>
                <a:off x="7986409" y="1245140"/>
                <a:ext cx="3299796" cy="1706391"/>
              </a:xfrm>
              <a:prstGeom prst="roundRect">
                <a:avLst/>
              </a:prstGeom>
              <a:blipFill>
                <a:blip r:embed="rId5"/>
                <a:stretch>
                  <a:fillRect/>
                </a:stretch>
              </a:blipFill>
              <a:ln>
                <a:noFill/>
              </a:ln>
              <a:effectLst>
                <a:glow rad="228600">
                  <a:schemeClr val="accent1">
                    <a:satMod val="175000"/>
                    <a:alpha val="40000"/>
                  </a:schemeClr>
                </a:glow>
              </a:effectLst>
            </p:spPr>
            <p:txBody>
              <a:bodyPr/>
              <a:lstStyle/>
              <a:p>
                <a:r>
                  <a:rPr lang="en-US">
                    <a:noFill/>
                  </a:rPr>
                  <a:t> </a:t>
                </a:r>
              </a:p>
            </p:txBody>
          </p:sp>
        </mc:Fallback>
      </mc:AlternateContent>
      <p:pic>
        <p:nvPicPr>
          <p:cNvPr id="9" name="Graphic 8" descr="Magician Hat with solid fill">
            <a:extLst>
              <a:ext uri="{FF2B5EF4-FFF2-40B4-BE49-F238E27FC236}">
                <a16:creationId xmlns:a16="http://schemas.microsoft.com/office/drawing/2014/main" id="{5BDB4EE6-B002-B36B-404E-41A90B96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2413" y="1944733"/>
            <a:ext cx="403363" cy="403363"/>
          </a:xfrm>
          <a:prstGeom prst="rect">
            <a:avLst/>
          </a:prstGeom>
        </p:spPr>
      </p:pic>
      <p:sp>
        <p:nvSpPr>
          <p:cNvPr id="10" name="TextBox 9">
            <a:extLst>
              <a:ext uri="{FF2B5EF4-FFF2-40B4-BE49-F238E27FC236}">
                <a16:creationId xmlns:a16="http://schemas.microsoft.com/office/drawing/2014/main" id="{015E5D3E-97B6-4161-0447-AD27B52079F6}"/>
              </a:ext>
            </a:extLst>
          </p:cNvPr>
          <p:cNvSpPr txBox="1"/>
          <p:nvPr/>
        </p:nvSpPr>
        <p:spPr>
          <a:xfrm>
            <a:off x="366963" y="5244564"/>
            <a:ext cx="10307472" cy="503408"/>
          </a:xfrm>
          <a:prstGeom prst="rect">
            <a:avLst/>
          </a:prstGeom>
          <a:noFill/>
        </p:spPr>
        <p:txBody>
          <a:bodyPr wrap="square">
            <a:spAutoFit/>
          </a:bodyPr>
          <a:lstStyle/>
          <a:p>
            <a:pPr>
              <a:lnSpc>
                <a:spcPct val="200000"/>
              </a:lnSpc>
            </a:pPr>
            <a:r>
              <a:rPr lang="en-US" sz="1600" b="1" dirty="0">
                <a:latin typeface="Graphik" panose="020B0503030202060203" pitchFamily="34" charset="0"/>
              </a:rPr>
              <a:t>3. Deriving the Factors (limited view for N = 15):</a:t>
            </a:r>
            <a:endParaRPr lang="en-IN" sz="1600" b="1" dirty="0">
              <a:latin typeface="Graphik" panose="020B0503030202060203" pitchFamily="34" charset="0"/>
            </a:endParaRPr>
          </a:p>
        </p:txBody>
      </p:sp>
      <p:pic>
        <p:nvPicPr>
          <p:cNvPr id="11" name="Picture 10">
            <a:extLst>
              <a:ext uri="{FF2B5EF4-FFF2-40B4-BE49-F238E27FC236}">
                <a16:creationId xmlns:a16="http://schemas.microsoft.com/office/drawing/2014/main" id="{ADECA784-F1C3-8C57-4A19-8851433C057A}"/>
              </a:ext>
            </a:extLst>
          </p:cNvPr>
          <p:cNvPicPr>
            <a:picLocks noChangeAspect="1"/>
          </p:cNvPicPr>
          <p:nvPr/>
        </p:nvPicPr>
        <p:blipFill>
          <a:blip r:embed="rId8"/>
          <a:stretch>
            <a:fillRect/>
          </a:stretch>
        </p:blipFill>
        <p:spPr>
          <a:xfrm>
            <a:off x="1401908" y="5760318"/>
            <a:ext cx="4934383" cy="837711"/>
          </a:xfrm>
          <a:prstGeom prst="rect">
            <a:avLst/>
          </a:prstGeom>
        </p:spPr>
      </p:pic>
      <p:sp>
        <p:nvSpPr>
          <p:cNvPr id="13" name="TextBox 12">
            <a:extLst>
              <a:ext uri="{FF2B5EF4-FFF2-40B4-BE49-F238E27FC236}">
                <a16:creationId xmlns:a16="http://schemas.microsoft.com/office/drawing/2014/main" id="{426D9CA1-1507-37D4-42FA-F9B09E091516}"/>
              </a:ext>
            </a:extLst>
          </p:cNvPr>
          <p:cNvSpPr txBox="1"/>
          <p:nvPr/>
        </p:nvSpPr>
        <p:spPr>
          <a:xfrm>
            <a:off x="361845" y="2483015"/>
            <a:ext cx="6186790" cy="503408"/>
          </a:xfrm>
          <a:prstGeom prst="rect">
            <a:avLst/>
          </a:prstGeom>
          <a:noFill/>
        </p:spPr>
        <p:txBody>
          <a:bodyPr wrap="square">
            <a:spAutoFit/>
          </a:bodyPr>
          <a:lstStyle/>
          <a:p>
            <a:pPr>
              <a:lnSpc>
                <a:spcPct val="200000"/>
              </a:lnSpc>
            </a:pPr>
            <a:r>
              <a:rPr lang="en-US" sz="1600" b="1" dirty="0">
                <a:latin typeface="Graphik" panose="020B0503030202060203" pitchFamily="34" charset="0"/>
              </a:rPr>
              <a:t>2. Period Finding (limited view for N = 15):</a:t>
            </a:r>
          </a:p>
        </p:txBody>
      </p:sp>
    </p:spTree>
    <p:extLst>
      <p:ext uri="{BB962C8B-B14F-4D97-AF65-F5344CB8AC3E}">
        <p14:creationId xmlns:p14="http://schemas.microsoft.com/office/powerpoint/2010/main" val="199783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1B66C-E856-AA4C-7066-20C540B2807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1BE66CF-8700-D3DA-4EE8-C32807259583}"/>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4" name="TextBox 3">
            <a:extLst>
              <a:ext uri="{FF2B5EF4-FFF2-40B4-BE49-F238E27FC236}">
                <a16:creationId xmlns:a16="http://schemas.microsoft.com/office/drawing/2014/main" id="{51C3CCF3-EB95-4C1B-B80E-6D451A76CEEE}"/>
              </a:ext>
            </a:extLst>
          </p:cNvPr>
          <p:cNvSpPr txBox="1"/>
          <p:nvPr/>
        </p:nvSpPr>
        <p:spPr>
          <a:xfrm>
            <a:off x="134848" y="1137022"/>
            <a:ext cx="3680751" cy="369332"/>
          </a:xfrm>
          <a:prstGeom prst="rect">
            <a:avLst/>
          </a:prstGeom>
          <a:noFill/>
        </p:spPr>
        <p:txBody>
          <a:bodyPr wrap="none" rtlCol="0">
            <a:spAutoFit/>
          </a:bodyPr>
          <a:lstStyle/>
          <a:p>
            <a:r>
              <a:rPr lang="en-US" b="1" dirty="0"/>
              <a:t>Shor’s  Algorithm  - Period Finding</a:t>
            </a:r>
          </a:p>
        </p:txBody>
      </p:sp>
      <p:sp>
        <p:nvSpPr>
          <p:cNvPr id="13" name="TextBox 12">
            <a:extLst>
              <a:ext uri="{FF2B5EF4-FFF2-40B4-BE49-F238E27FC236}">
                <a16:creationId xmlns:a16="http://schemas.microsoft.com/office/drawing/2014/main" id="{90C91610-A723-9FC3-CFC1-21EF4D282449}"/>
              </a:ext>
            </a:extLst>
          </p:cNvPr>
          <p:cNvSpPr txBox="1"/>
          <p:nvPr/>
        </p:nvSpPr>
        <p:spPr>
          <a:xfrm>
            <a:off x="458556" y="1652776"/>
            <a:ext cx="11859904" cy="4252639"/>
          </a:xfrm>
          <a:prstGeom prst="rect">
            <a:avLst/>
          </a:prstGeom>
          <a:noFill/>
        </p:spPr>
        <p:txBody>
          <a:bodyPr wrap="square">
            <a:spAutoFit/>
          </a:bodyPr>
          <a:lstStyle/>
          <a:p>
            <a:pPr>
              <a:lnSpc>
                <a:spcPct val="150000"/>
              </a:lnSpc>
            </a:pPr>
            <a:r>
              <a:rPr lang="en-US" sz="1400" b="1" dirty="0">
                <a:latin typeface="Graphik" panose="020B0503030202060203" pitchFamily="34" charset="0"/>
              </a:rPr>
              <a:t>1. Quantum Fourier Transform (QFT):</a:t>
            </a:r>
            <a:endParaRPr lang="en-US" sz="1400" dirty="0">
              <a:latin typeface="Graphik" panose="020B0503030202060203" pitchFamily="34" charset="0"/>
            </a:endParaRPr>
          </a:p>
          <a:p>
            <a:pPr lvl="1">
              <a:lnSpc>
                <a:spcPct val="150000"/>
              </a:lnSpc>
              <a:buFont typeface="Arial" panose="020B0604020202020204" pitchFamily="34" charset="0"/>
              <a:buChar char="•"/>
            </a:pPr>
            <a:r>
              <a:rPr lang="en-US" sz="1400" dirty="0">
                <a:latin typeface="Graphik" panose="020B0503030202060203" pitchFamily="34" charset="0"/>
              </a:rPr>
              <a:t>Takes a quantum state as input.</a:t>
            </a:r>
          </a:p>
          <a:p>
            <a:pPr lvl="1">
              <a:lnSpc>
                <a:spcPct val="150000"/>
              </a:lnSpc>
              <a:buFont typeface="Arial" panose="020B0604020202020204" pitchFamily="34" charset="0"/>
              <a:buChar char="•"/>
            </a:pPr>
            <a:r>
              <a:rPr lang="en-US" sz="1400" dirty="0">
                <a:latin typeface="Graphik" panose="020B0503030202060203" pitchFamily="34" charset="0"/>
              </a:rPr>
              <a:t>Creates a superposition of all possible basis states.</a:t>
            </a:r>
          </a:p>
          <a:p>
            <a:pPr lvl="1">
              <a:lnSpc>
                <a:spcPct val="150000"/>
              </a:lnSpc>
              <a:buFont typeface="Arial" panose="020B0604020202020204" pitchFamily="34" charset="0"/>
              <a:buChar char="•"/>
            </a:pPr>
            <a:r>
              <a:rPr lang="en-US" sz="1400" b="1" dirty="0">
                <a:latin typeface="Graphik" panose="020B0503030202060203" pitchFamily="34" charset="0"/>
              </a:rPr>
              <a:t>Doesn't directly reveal a single peak frequency.</a:t>
            </a:r>
            <a:endParaRPr lang="en-US" sz="1400" dirty="0">
              <a:latin typeface="Graphik" panose="020B0503030202060203" pitchFamily="34" charset="0"/>
            </a:endParaRPr>
          </a:p>
          <a:p>
            <a:pPr lvl="1">
              <a:lnSpc>
                <a:spcPct val="150000"/>
              </a:lnSpc>
              <a:buFont typeface="Arial" panose="020B0604020202020204" pitchFamily="34" charset="0"/>
              <a:buChar char="•"/>
            </a:pPr>
            <a:r>
              <a:rPr lang="en-US" sz="1400" dirty="0">
                <a:latin typeface="Graphik" panose="020B0503030202060203" pitchFamily="34" charset="0"/>
              </a:rPr>
              <a:t>The amplitudes of the resulting state encode information about the original state. These amplitudes hold clues about the relative contributions of different basis states.</a:t>
            </a:r>
          </a:p>
          <a:p>
            <a:pPr>
              <a:lnSpc>
                <a:spcPct val="150000"/>
              </a:lnSpc>
            </a:pPr>
            <a:r>
              <a:rPr lang="en-US" sz="1400" b="1" dirty="0">
                <a:latin typeface="Graphik" panose="020B0503030202060203" pitchFamily="34" charset="0"/>
              </a:rPr>
              <a:t>2. Quantum Phase Estimation (QPE):</a:t>
            </a:r>
            <a:endParaRPr lang="en-US" sz="1400" dirty="0">
              <a:latin typeface="Graphik" panose="020B0503030202060203" pitchFamily="34" charset="0"/>
            </a:endParaRPr>
          </a:p>
          <a:p>
            <a:pPr lvl="1">
              <a:lnSpc>
                <a:spcPct val="150000"/>
              </a:lnSpc>
              <a:buFont typeface="Arial" panose="020B0604020202020204" pitchFamily="34" charset="0"/>
              <a:buChar char="•"/>
            </a:pPr>
            <a:r>
              <a:rPr lang="en-US" sz="1400" dirty="0">
                <a:latin typeface="Graphik" panose="020B0503030202060203" pitchFamily="34" charset="0"/>
              </a:rPr>
              <a:t>Estimates the unknown phase shift of a quantum state manipulated within Shor's circuit.</a:t>
            </a:r>
          </a:p>
          <a:p>
            <a:pPr lvl="1">
              <a:lnSpc>
                <a:spcPct val="150000"/>
              </a:lnSpc>
              <a:buFont typeface="Arial" panose="020B0604020202020204" pitchFamily="34" charset="0"/>
              <a:buChar char="•"/>
            </a:pPr>
            <a:r>
              <a:rPr lang="en-US" sz="1400" b="1" dirty="0">
                <a:latin typeface="Graphik" panose="020B0503030202060203" pitchFamily="34" charset="0"/>
              </a:rPr>
              <a:t>Relies on QFT:</a:t>
            </a:r>
            <a:r>
              <a:rPr lang="en-US" sz="1400" dirty="0">
                <a:latin typeface="Graphik" panose="020B0503030202060203" pitchFamily="34" charset="0"/>
              </a:rPr>
              <a:t> It applies QFT to the manipulated state and analyzes the resulting amplitudes to extract phase information.</a:t>
            </a:r>
          </a:p>
          <a:p>
            <a:pPr>
              <a:lnSpc>
                <a:spcPct val="150000"/>
              </a:lnSpc>
            </a:pPr>
            <a:r>
              <a:rPr lang="en-US" sz="1400" b="1" dirty="0">
                <a:latin typeface="Graphik" panose="020B0503030202060203" pitchFamily="34" charset="0"/>
              </a:rPr>
              <a:t>3. Shor's Algorithm:</a:t>
            </a:r>
            <a:endParaRPr lang="en-US" sz="1400" dirty="0">
              <a:latin typeface="Graphik" panose="020B0503030202060203" pitchFamily="34" charset="0"/>
            </a:endParaRPr>
          </a:p>
          <a:p>
            <a:pPr lvl="1">
              <a:lnSpc>
                <a:spcPct val="150000"/>
              </a:lnSpc>
              <a:buFont typeface="Arial" panose="020B0604020202020204" pitchFamily="34" charset="0"/>
              <a:buChar char="•"/>
            </a:pPr>
            <a:r>
              <a:rPr lang="en-US" sz="1400" dirty="0">
                <a:latin typeface="Graphik" panose="020B0503030202060203" pitchFamily="34" charset="0"/>
              </a:rPr>
              <a:t>Uses QPE as a subroutine to estimate the period of a specific function.</a:t>
            </a:r>
          </a:p>
          <a:p>
            <a:pPr lvl="1">
              <a:lnSpc>
                <a:spcPct val="150000"/>
              </a:lnSpc>
              <a:buFont typeface="Arial" panose="020B0604020202020204" pitchFamily="34" charset="0"/>
              <a:buChar char="•"/>
            </a:pPr>
            <a:r>
              <a:rPr lang="en-US" sz="1400" dirty="0">
                <a:latin typeface="Graphik" panose="020B0503030202060203" pitchFamily="34" charset="0"/>
              </a:rPr>
              <a:t>The concept of "frequency" in Shor's algorithm relates to the periodicity of the function's output.</a:t>
            </a:r>
          </a:p>
          <a:p>
            <a:pPr lvl="1">
              <a:lnSpc>
                <a:spcPct val="150000"/>
              </a:lnSpc>
              <a:buFont typeface="Arial" panose="020B0604020202020204" pitchFamily="34" charset="0"/>
              <a:buChar char="•"/>
            </a:pPr>
            <a:r>
              <a:rPr lang="en-US" sz="1400" dirty="0">
                <a:latin typeface="Graphik" panose="020B0503030202060203" pitchFamily="34" charset="0"/>
              </a:rPr>
              <a:t>By finding the period (p), Shor's algorithm can derive the factors of the target number (N) with high probability.</a:t>
            </a:r>
          </a:p>
        </p:txBody>
      </p:sp>
      <p:grpSp>
        <p:nvGrpSpPr>
          <p:cNvPr id="20" name="Group 19">
            <a:extLst>
              <a:ext uri="{FF2B5EF4-FFF2-40B4-BE49-F238E27FC236}">
                <a16:creationId xmlns:a16="http://schemas.microsoft.com/office/drawing/2014/main" id="{2AD3AAC9-972D-7CE8-B216-9ADAD69BF019}"/>
              </a:ext>
            </a:extLst>
          </p:cNvPr>
          <p:cNvGrpSpPr/>
          <p:nvPr/>
        </p:nvGrpSpPr>
        <p:grpSpPr>
          <a:xfrm>
            <a:off x="7679935" y="495300"/>
            <a:ext cx="4512065" cy="2829672"/>
            <a:chOff x="7679935" y="1008665"/>
            <a:chExt cx="4512065" cy="2829672"/>
          </a:xfrm>
        </p:grpSpPr>
        <p:sp>
          <p:nvSpPr>
            <p:cNvPr id="21" name="Rectangle 20">
              <a:extLst>
                <a:ext uri="{FF2B5EF4-FFF2-40B4-BE49-F238E27FC236}">
                  <a16:creationId xmlns:a16="http://schemas.microsoft.com/office/drawing/2014/main" id="{B66CEDE1-13E0-6C4B-D047-C7FF6EBA24D8}"/>
                </a:ext>
              </a:extLst>
            </p:cNvPr>
            <p:cNvSpPr/>
            <p:nvPr/>
          </p:nvSpPr>
          <p:spPr>
            <a:xfrm>
              <a:off x="7679935" y="1008665"/>
              <a:ext cx="4512065" cy="2321668"/>
            </a:xfrm>
            <a:prstGeom prst="rect">
              <a:avLst/>
            </a:prstGeom>
            <a:solidFill>
              <a:srgbClr val="7500C0"/>
            </a:solidFill>
            <a:ln w="1270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err="1">
                <a:ln>
                  <a:noFill/>
                </a:ln>
                <a:solidFill>
                  <a:srgbClr val="FFFFFF"/>
                </a:solidFill>
                <a:effectLst/>
                <a:uLnTx/>
                <a:uFillTx/>
                <a:latin typeface="Graphik"/>
                <a:ea typeface="+mn-ea"/>
                <a:cs typeface="+mn-cs"/>
              </a:endParaRPr>
            </a:p>
          </p:txBody>
        </p:sp>
        <p:sp>
          <p:nvSpPr>
            <p:cNvPr id="22" name="Rectangle 21">
              <a:extLst>
                <a:ext uri="{FF2B5EF4-FFF2-40B4-BE49-F238E27FC236}">
                  <a16:creationId xmlns:a16="http://schemas.microsoft.com/office/drawing/2014/main" id="{0030D51C-6E2B-516F-922D-BA5552F98FD1}"/>
                </a:ext>
              </a:extLst>
            </p:cNvPr>
            <p:cNvSpPr/>
            <p:nvPr/>
          </p:nvSpPr>
          <p:spPr>
            <a:xfrm>
              <a:off x="8323654" y="1502258"/>
              <a:ext cx="3095475" cy="1344449"/>
            </a:xfrm>
            <a:prstGeom prst="rect">
              <a:avLst/>
            </a:prstGeom>
            <a:gradFill rotWithShape="1">
              <a:gsLst>
                <a:gs pos="0">
                  <a:srgbClr val="DCAFFF">
                    <a:satMod val="103000"/>
                    <a:lumMod val="102000"/>
                    <a:tint val="94000"/>
                  </a:srgbClr>
                </a:gs>
                <a:gs pos="50000">
                  <a:srgbClr val="DCAFFF">
                    <a:satMod val="110000"/>
                    <a:lumMod val="100000"/>
                    <a:shade val="100000"/>
                  </a:srgbClr>
                </a:gs>
                <a:gs pos="100000">
                  <a:srgbClr val="DCAF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err="1">
                <a:ln>
                  <a:noFill/>
                </a:ln>
                <a:solidFill>
                  <a:srgbClr val="FFFFFF"/>
                </a:solidFill>
                <a:effectLst/>
                <a:uLnTx/>
                <a:uFillTx/>
                <a:latin typeface="Graphik"/>
                <a:ea typeface="+mn-ea"/>
                <a:cs typeface="+mn-cs"/>
              </a:endParaRPr>
            </a:p>
          </p:txBody>
        </p:sp>
        <p:sp>
          <p:nvSpPr>
            <p:cNvPr id="23" name="Rectangle 22">
              <a:extLst>
                <a:ext uri="{FF2B5EF4-FFF2-40B4-BE49-F238E27FC236}">
                  <a16:creationId xmlns:a16="http://schemas.microsoft.com/office/drawing/2014/main" id="{B482E3D6-77DB-0D88-2DFD-F36552367974}"/>
                </a:ext>
              </a:extLst>
            </p:cNvPr>
            <p:cNvSpPr/>
            <p:nvPr/>
          </p:nvSpPr>
          <p:spPr>
            <a:xfrm>
              <a:off x="8739281" y="1698364"/>
              <a:ext cx="2107383" cy="687737"/>
            </a:xfrm>
            <a:prstGeom prst="rect">
              <a:avLst/>
            </a:prstGeom>
            <a:gradFill rotWithShape="1">
              <a:gsLst>
                <a:gs pos="0">
                  <a:srgbClr val="B455AA">
                    <a:satMod val="103000"/>
                    <a:lumMod val="102000"/>
                    <a:tint val="94000"/>
                  </a:srgbClr>
                </a:gs>
                <a:gs pos="50000">
                  <a:srgbClr val="B455AA">
                    <a:satMod val="110000"/>
                    <a:lumMod val="100000"/>
                    <a:shade val="100000"/>
                  </a:srgbClr>
                </a:gs>
                <a:gs pos="100000">
                  <a:srgbClr val="B455A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err="1">
                <a:ln>
                  <a:noFill/>
                </a:ln>
                <a:solidFill>
                  <a:srgbClr val="FFFFFF"/>
                </a:solidFill>
                <a:effectLst/>
                <a:uLnTx/>
                <a:uFillTx/>
                <a:latin typeface="Graphik"/>
                <a:ea typeface="+mn-ea"/>
                <a:cs typeface="+mn-cs"/>
              </a:endParaRPr>
            </a:p>
          </p:txBody>
        </p:sp>
        <p:sp>
          <p:nvSpPr>
            <p:cNvPr id="24" name="TextBox 23">
              <a:extLst>
                <a:ext uri="{FF2B5EF4-FFF2-40B4-BE49-F238E27FC236}">
                  <a16:creationId xmlns:a16="http://schemas.microsoft.com/office/drawing/2014/main" id="{E96C7BBC-2E05-DA50-950D-DA15483B718E}"/>
                </a:ext>
              </a:extLst>
            </p:cNvPr>
            <p:cNvSpPr txBox="1"/>
            <p:nvPr/>
          </p:nvSpPr>
          <p:spPr>
            <a:xfrm>
              <a:off x="8907386" y="3019662"/>
              <a:ext cx="2539355" cy="818675"/>
            </a:xfrm>
            <a:prstGeom prst="rect">
              <a:avLst/>
            </a:prstGeom>
            <a:noFill/>
          </p:spPr>
          <p:txBody>
            <a:bodyPr wrap="none" lIns="0" tIns="0" rIns="0" bIns="0" rtlCol="0">
              <a:noAutofit/>
            </a:bodyPr>
            <a:lstStyle/>
            <a:p>
              <a:pPr defTabSz="228600">
                <a:spcAft>
                  <a:spcPts val="1200"/>
                </a:spcAft>
              </a:pPr>
              <a:r>
                <a:rPr lang="en-US" sz="1600" b="1" dirty="0">
                  <a:solidFill>
                    <a:srgbClr val="FFFFFF"/>
                  </a:solidFill>
                  <a:latin typeface="Graphik"/>
                </a:rPr>
                <a:t>Shor’s Factoring</a:t>
              </a:r>
              <a:endParaRPr lang="en-IN" sz="1600" b="1" dirty="0">
                <a:solidFill>
                  <a:srgbClr val="FFFFFF"/>
                </a:solidFill>
                <a:latin typeface="Graphik"/>
              </a:endParaRPr>
            </a:p>
          </p:txBody>
        </p:sp>
        <p:sp>
          <p:nvSpPr>
            <p:cNvPr id="25" name="TextBox 24">
              <a:extLst>
                <a:ext uri="{FF2B5EF4-FFF2-40B4-BE49-F238E27FC236}">
                  <a16:creationId xmlns:a16="http://schemas.microsoft.com/office/drawing/2014/main" id="{2E2EB5B7-9B80-86CE-CD05-B6F5628587A3}"/>
                </a:ext>
              </a:extLst>
            </p:cNvPr>
            <p:cNvSpPr txBox="1"/>
            <p:nvPr/>
          </p:nvSpPr>
          <p:spPr>
            <a:xfrm>
              <a:off x="8576456" y="2502640"/>
              <a:ext cx="930271" cy="818675"/>
            </a:xfrm>
            <a:prstGeom prst="rect">
              <a:avLst/>
            </a:prstGeom>
            <a:noFill/>
          </p:spPr>
          <p:txBody>
            <a:bodyPr wrap="none" lIns="0" tIns="0" rIns="0" bIns="0" rtlCol="0">
              <a:noAutofit/>
            </a:bodyPr>
            <a:lstStyle/>
            <a:p>
              <a:pPr defTabSz="228600">
                <a:spcAft>
                  <a:spcPts val="1200"/>
                </a:spcAft>
              </a:pPr>
              <a:r>
                <a:rPr lang="en-US" sz="1400" b="1" dirty="0">
                  <a:solidFill>
                    <a:srgbClr val="FFFFFF"/>
                  </a:solidFill>
                  <a:latin typeface="Graphik"/>
                </a:rPr>
                <a:t>Quantum Phase Estimation</a:t>
              </a:r>
              <a:endParaRPr lang="en-IN" sz="1400" b="1" dirty="0">
                <a:solidFill>
                  <a:srgbClr val="FFFFFF"/>
                </a:solidFill>
                <a:latin typeface="Graphik"/>
              </a:endParaRPr>
            </a:p>
          </p:txBody>
        </p:sp>
        <p:sp>
          <p:nvSpPr>
            <p:cNvPr id="26" name="TextBox 25">
              <a:extLst>
                <a:ext uri="{FF2B5EF4-FFF2-40B4-BE49-F238E27FC236}">
                  <a16:creationId xmlns:a16="http://schemas.microsoft.com/office/drawing/2014/main" id="{F70A6F8B-BA12-AE36-7A92-F840DB053A52}"/>
                </a:ext>
              </a:extLst>
            </p:cNvPr>
            <p:cNvSpPr txBox="1"/>
            <p:nvPr/>
          </p:nvSpPr>
          <p:spPr>
            <a:xfrm>
              <a:off x="8857281" y="1911301"/>
              <a:ext cx="2281023" cy="818675"/>
            </a:xfrm>
            <a:prstGeom prst="rect">
              <a:avLst/>
            </a:prstGeom>
            <a:noFill/>
          </p:spPr>
          <p:txBody>
            <a:bodyPr wrap="none" lIns="0" tIns="0" rIns="0" bIns="0" rtlCol="0">
              <a:noAutofit/>
            </a:bodyPr>
            <a:lstStyle/>
            <a:p>
              <a:pPr defTabSz="228600">
                <a:spcAft>
                  <a:spcPts val="1200"/>
                </a:spcAft>
              </a:pPr>
              <a:r>
                <a:rPr lang="en-US" sz="1100" b="1" dirty="0">
                  <a:solidFill>
                    <a:srgbClr val="FFFFFF"/>
                  </a:solidFill>
                  <a:latin typeface="Graphik"/>
                </a:rPr>
                <a:t>Quantum Fourier Transform</a:t>
              </a:r>
              <a:endParaRPr lang="en-IN" sz="1100" b="1" dirty="0">
                <a:solidFill>
                  <a:srgbClr val="FFFFFF"/>
                </a:solidFill>
                <a:latin typeface="Graphik"/>
              </a:endParaRPr>
            </a:p>
          </p:txBody>
        </p:sp>
      </p:grpSp>
    </p:spTree>
    <p:extLst>
      <p:ext uri="{BB962C8B-B14F-4D97-AF65-F5344CB8AC3E}">
        <p14:creationId xmlns:p14="http://schemas.microsoft.com/office/powerpoint/2010/main" val="103778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0107-987C-3ABD-77D3-B3CD249F89B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8A7D363-FF98-5C94-782F-432A07A55EBB}"/>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Algorithms</a:t>
            </a:r>
          </a:p>
        </p:txBody>
      </p:sp>
      <p:sp>
        <p:nvSpPr>
          <p:cNvPr id="17" name="TextBox 16">
            <a:extLst>
              <a:ext uri="{FF2B5EF4-FFF2-40B4-BE49-F238E27FC236}">
                <a16:creationId xmlns:a16="http://schemas.microsoft.com/office/drawing/2014/main" id="{B19E20FB-CE73-8491-BCA6-14DFD5674304}"/>
              </a:ext>
            </a:extLst>
          </p:cNvPr>
          <p:cNvSpPr txBox="1"/>
          <p:nvPr/>
        </p:nvSpPr>
        <p:spPr>
          <a:xfrm>
            <a:off x="-281905" y="4435718"/>
            <a:ext cx="6660534" cy="17193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latin typeface="Graphik" panose="020B0503030202060203" pitchFamily="34" charset="0"/>
              </a:rPr>
              <a:t>Properties of QFT:</a:t>
            </a:r>
          </a:p>
          <a:p>
            <a:pPr marL="742950" lvl="1" indent="-285750" algn="just">
              <a:lnSpc>
                <a:spcPct val="150000"/>
              </a:lnSpc>
              <a:buFont typeface="Arial" panose="020B0604020202020204" pitchFamily="34" charset="0"/>
              <a:buChar char="•"/>
            </a:pPr>
            <a:r>
              <a:rPr lang="en-US" sz="1200" dirty="0">
                <a:latin typeface="Graphik" panose="020B0503030202060203" pitchFamily="34" charset="0"/>
              </a:rPr>
              <a:t>Invertibility: The QFT is an invertible operation. There exists an Inverse Quantum Fourier Transform (IQFT) that undoes the effects of the QFT and brings the state back to the computational basis.</a:t>
            </a:r>
          </a:p>
          <a:p>
            <a:pPr marL="742950" lvl="1" indent="-285750" algn="just">
              <a:lnSpc>
                <a:spcPct val="150000"/>
              </a:lnSpc>
              <a:buFont typeface="Arial" panose="020B0604020202020204" pitchFamily="34" charset="0"/>
              <a:buChar char="•"/>
            </a:pPr>
            <a:r>
              <a:rPr lang="en-US" sz="1200" dirty="0">
                <a:latin typeface="Graphik" panose="020B0503030202060203" pitchFamily="34" charset="0"/>
              </a:rPr>
              <a:t>Periodicity: Applying the QFT twice results in the original state. (QFT followed by IQFT).</a:t>
            </a:r>
            <a:endParaRPr lang="en-IN" sz="1200" dirty="0">
              <a:latin typeface="Graphik" panose="020B0503030202060203" pitchFamily="34" charset="0"/>
            </a:endParaRPr>
          </a:p>
        </p:txBody>
      </p:sp>
      <p:pic>
        <p:nvPicPr>
          <p:cNvPr id="18" name="Picture 17">
            <a:extLst>
              <a:ext uri="{FF2B5EF4-FFF2-40B4-BE49-F238E27FC236}">
                <a16:creationId xmlns:a16="http://schemas.microsoft.com/office/drawing/2014/main" id="{BDEC05C0-1802-C915-7706-7D7FEE538632}"/>
              </a:ext>
            </a:extLst>
          </p:cNvPr>
          <p:cNvPicPr>
            <a:picLocks noChangeAspect="1"/>
          </p:cNvPicPr>
          <p:nvPr/>
        </p:nvPicPr>
        <p:blipFill>
          <a:blip r:embed="rId3"/>
          <a:stretch>
            <a:fillRect/>
          </a:stretch>
        </p:blipFill>
        <p:spPr>
          <a:xfrm>
            <a:off x="1727877" y="1656888"/>
            <a:ext cx="2899315" cy="883293"/>
          </a:xfrm>
          <a:prstGeom prst="rect">
            <a:avLst/>
          </a:prstGeom>
        </p:spPr>
      </p:pic>
      <p:pic>
        <p:nvPicPr>
          <p:cNvPr id="19" name="Picture 18">
            <a:extLst>
              <a:ext uri="{FF2B5EF4-FFF2-40B4-BE49-F238E27FC236}">
                <a16:creationId xmlns:a16="http://schemas.microsoft.com/office/drawing/2014/main" id="{B9B197D6-EF6B-0783-DD60-5FCD7D4C3C25}"/>
              </a:ext>
            </a:extLst>
          </p:cNvPr>
          <p:cNvPicPr>
            <a:picLocks noChangeAspect="1"/>
          </p:cNvPicPr>
          <p:nvPr/>
        </p:nvPicPr>
        <p:blipFill>
          <a:blip r:embed="rId4"/>
          <a:stretch>
            <a:fillRect/>
          </a:stretch>
        </p:blipFill>
        <p:spPr>
          <a:xfrm>
            <a:off x="372606" y="2780571"/>
            <a:ext cx="5609859" cy="1584493"/>
          </a:xfrm>
          <a:prstGeom prst="rect">
            <a:avLst/>
          </a:prstGeom>
        </p:spPr>
      </p:pic>
      <p:sp>
        <p:nvSpPr>
          <p:cNvPr id="20" name="TextBox 19">
            <a:extLst>
              <a:ext uri="{FF2B5EF4-FFF2-40B4-BE49-F238E27FC236}">
                <a16:creationId xmlns:a16="http://schemas.microsoft.com/office/drawing/2014/main" id="{007B43B6-C4E1-572A-3EF8-E46D03305EB1}"/>
              </a:ext>
            </a:extLst>
          </p:cNvPr>
          <p:cNvSpPr txBox="1"/>
          <p:nvPr/>
        </p:nvSpPr>
        <p:spPr>
          <a:xfrm>
            <a:off x="6486437" y="2206023"/>
            <a:ext cx="5344389" cy="166731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Graphik" panose="020B0503030202060203" pitchFamily="34" charset="0"/>
              </a:rPr>
              <a:t>Quantum phase estimation (QPE) is a fundamental algorithm in quantum computing. It allows us to estimate the unknown phase of a quantum state. </a:t>
            </a:r>
          </a:p>
          <a:p>
            <a:pPr marL="285750" indent="-285750" algn="just">
              <a:lnSpc>
                <a:spcPct val="150000"/>
              </a:lnSpc>
              <a:buFont typeface="Arial" panose="020B0604020202020204" pitchFamily="34" charset="0"/>
              <a:buChar char="•"/>
            </a:pPr>
            <a:r>
              <a:rPr lang="en-US" sz="1400" dirty="0">
                <a:latin typeface="Graphik" panose="020B0503030202060203" pitchFamily="34" charset="0"/>
              </a:rPr>
              <a:t>In QPE, the QFT helps us map the unknown phase information onto the amplitudes of the output state.</a:t>
            </a:r>
            <a:endParaRPr lang="en-IN" sz="1400" dirty="0">
              <a:latin typeface="Graphik" panose="020B0503030202060203" pitchFamily="34" charset="0"/>
            </a:endParaRPr>
          </a:p>
        </p:txBody>
      </p:sp>
      <p:pic>
        <p:nvPicPr>
          <p:cNvPr id="21" name="Picture 20">
            <a:extLst>
              <a:ext uri="{FF2B5EF4-FFF2-40B4-BE49-F238E27FC236}">
                <a16:creationId xmlns:a16="http://schemas.microsoft.com/office/drawing/2014/main" id="{B18FF842-ADEB-5F19-C58F-83396A87CCF9}"/>
              </a:ext>
            </a:extLst>
          </p:cNvPr>
          <p:cNvPicPr>
            <a:picLocks noChangeAspect="1"/>
          </p:cNvPicPr>
          <p:nvPr/>
        </p:nvPicPr>
        <p:blipFill>
          <a:blip r:embed="rId5"/>
          <a:stretch>
            <a:fillRect/>
          </a:stretch>
        </p:blipFill>
        <p:spPr>
          <a:xfrm>
            <a:off x="6980991" y="4255835"/>
            <a:ext cx="4849835" cy="657394"/>
          </a:xfrm>
          <a:prstGeom prst="rect">
            <a:avLst/>
          </a:prstGeom>
        </p:spPr>
      </p:pic>
      <p:pic>
        <p:nvPicPr>
          <p:cNvPr id="22" name="Picture 21">
            <a:extLst>
              <a:ext uri="{FF2B5EF4-FFF2-40B4-BE49-F238E27FC236}">
                <a16:creationId xmlns:a16="http://schemas.microsoft.com/office/drawing/2014/main" id="{4DA88C0D-6160-46BB-9A6D-67121CDF8AC9}"/>
              </a:ext>
            </a:extLst>
          </p:cNvPr>
          <p:cNvPicPr>
            <a:picLocks noChangeAspect="1"/>
          </p:cNvPicPr>
          <p:nvPr/>
        </p:nvPicPr>
        <p:blipFill>
          <a:blip r:embed="rId6"/>
          <a:stretch>
            <a:fillRect/>
          </a:stretch>
        </p:blipFill>
        <p:spPr>
          <a:xfrm>
            <a:off x="9158631" y="5156448"/>
            <a:ext cx="580419" cy="477233"/>
          </a:xfrm>
          <a:prstGeom prst="rect">
            <a:avLst/>
          </a:prstGeom>
        </p:spPr>
      </p:pic>
      <p:sp>
        <p:nvSpPr>
          <p:cNvPr id="23" name="TextBox 22">
            <a:extLst>
              <a:ext uri="{FF2B5EF4-FFF2-40B4-BE49-F238E27FC236}">
                <a16:creationId xmlns:a16="http://schemas.microsoft.com/office/drawing/2014/main" id="{6BEC61BE-882D-5DE9-8A59-45683A66B8BC}"/>
              </a:ext>
            </a:extLst>
          </p:cNvPr>
          <p:cNvSpPr txBox="1"/>
          <p:nvPr/>
        </p:nvSpPr>
        <p:spPr>
          <a:xfrm>
            <a:off x="7672866" y="5633681"/>
            <a:ext cx="914400" cy="914400"/>
          </a:xfrm>
          <a:prstGeom prst="rect">
            <a:avLst/>
          </a:prstGeom>
          <a:noFill/>
        </p:spPr>
        <p:txBody>
          <a:bodyPr wrap="none" lIns="0" tIns="0" rIns="0" bIns="0" rtlCol="0">
            <a:noAutofit/>
          </a:bodyPr>
          <a:lstStyle/>
          <a:p>
            <a:pPr algn="l" defTabSz="228600">
              <a:spcAft>
                <a:spcPts val="1200"/>
              </a:spcAft>
            </a:pPr>
            <a:r>
              <a:rPr lang="en-US" sz="1400" noProof="0" dirty="0">
                <a:latin typeface="Graphik" panose="020B0503030202060203" pitchFamily="34" charset="0"/>
              </a:rPr>
              <a:t>Estimate Phase angle theta of the eigenvalue</a:t>
            </a:r>
            <a:endParaRPr lang="en-IN" sz="1400" noProof="0" dirty="0">
              <a:latin typeface="Graphik" panose="020B0503030202060203" pitchFamily="34" charset="0"/>
            </a:endParaRPr>
          </a:p>
        </p:txBody>
      </p:sp>
      <p:sp>
        <p:nvSpPr>
          <p:cNvPr id="24" name="TextBox 23">
            <a:extLst>
              <a:ext uri="{FF2B5EF4-FFF2-40B4-BE49-F238E27FC236}">
                <a16:creationId xmlns:a16="http://schemas.microsoft.com/office/drawing/2014/main" id="{E9AE3746-66AD-597D-D9F3-7A98475CA6A2}"/>
              </a:ext>
            </a:extLst>
          </p:cNvPr>
          <p:cNvSpPr txBox="1"/>
          <p:nvPr/>
        </p:nvSpPr>
        <p:spPr>
          <a:xfrm>
            <a:off x="1321623" y="1087632"/>
            <a:ext cx="3074881" cy="369332"/>
          </a:xfrm>
          <a:prstGeom prst="rect">
            <a:avLst/>
          </a:prstGeom>
          <a:noFill/>
        </p:spPr>
        <p:txBody>
          <a:bodyPr wrap="none" rtlCol="0">
            <a:spAutoFit/>
          </a:bodyPr>
          <a:lstStyle/>
          <a:p>
            <a:r>
              <a:rPr lang="en-US" b="1" dirty="0"/>
              <a:t>Quantum Fourier Transform</a:t>
            </a:r>
          </a:p>
        </p:txBody>
      </p:sp>
      <p:sp>
        <p:nvSpPr>
          <p:cNvPr id="25" name="TextBox 24">
            <a:extLst>
              <a:ext uri="{FF2B5EF4-FFF2-40B4-BE49-F238E27FC236}">
                <a16:creationId xmlns:a16="http://schemas.microsoft.com/office/drawing/2014/main" id="{8CFAD76C-FF75-36C2-E664-4B6B7EC8E736}"/>
              </a:ext>
            </a:extLst>
          </p:cNvPr>
          <p:cNvSpPr txBox="1"/>
          <p:nvPr/>
        </p:nvSpPr>
        <p:spPr>
          <a:xfrm>
            <a:off x="7621190" y="1139078"/>
            <a:ext cx="3044231" cy="369332"/>
          </a:xfrm>
          <a:prstGeom prst="rect">
            <a:avLst/>
          </a:prstGeom>
          <a:noFill/>
        </p:spPr>
        <p:txBody>
          <a:bodyPr wrap="none" rtlCol="0">
            <a:spAutoFit/>
          </a:bodyPr>
          <a:lstStyle/>
          <a:p>
            <a:r>
              <a:rPr lang="en-US" b="1" dirty="0"/>
              <a:t>Quantum Phase Estimation</a:t>
            </a:r>
          </a:p>
        </p:txBody>
      </p:sp>
      <p:sp>
        <p:nvSpPr>
          <p:cNvPr id="26" name="Rectangle 25">
            <a:extLst>
              <a:ext uri="{FF2B5EF4-FFF2-40B4-BE49-F238E27FC236}">
                <a16:creationId xmlns:a16="http://schemas.microsoft.com/office/drawing/2014/main" id="{B9B051CD-756F-55C6-C7FC-6B8D4C2E0D95}"/>
              </a:ext>
            </a:extLst>
          </p:cNvPr>
          <p:cNvSpPr/>
          <p:nvPr/>
        </p:nvSpPr>
        <p:spPr>
          <a:xfrm>
            <a:off x="6378629" y="1456964"/>
            <a:ext cx="45719" cy="5264849"/>
          </a:xfrm>
          <a:prstGeom prst="rect">
            <a:avLst/>
          </a:prstGeom>
          <a:solidFill>
            <a:srgbClr val="CAB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56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Pause. It's Break Time. - The Lost Room Escape Adventures">
            <a:extLst>
              <a:ext uri="{FF2B5EF4-FFF2-40B4-BE49-F238E27FC236}">
                <a16:creationId xmlns:a16="http://schemas.microsoft.com/office/drawing/2014/main" id="{F6A2EDEA-E05D-1439-1316-C169BB55042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t="15963" b="905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13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8327C-1A43-B147-CFF2-37B835F03EA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6FB12B8-3D8F-812A-EB75-D3291E7C9A9F}"/>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Computing Applications</a:t>
            </a:r>
          </a:p>
        </p:txBody>
      </p:sp>
      <p:graphicFrame>
        <p:nvGraphicFramePr>
          <p:cNvPr id="2" name="Content Placeholder 3">
            <a:extLst>
              <a:ext uri="{FF2B5EF4-FFF2-40B4-BE49-F238E27FC236}">
                <a16:creationId xmlns:a16="http://schemas.microsoft.com/office/drawing/2014/main" id="{6C0FECEC-FE68-3A19-F945-76E535019979}"/>
              </a:ext>
            </a:extLst>
          </p:cNvPr>
          <p:cNvGraphicFramePr>
            <a:graphicFrameLocks noGrp="1"/>
          </p:cNvGraphicFramePr>
          <p:nvPr>
            <p:ph sz="quarter" idx="10"/>
            <p:extLst>
              <p:ext uri="{D42A27DB-BD31-4B8C-83A1-F6EECF244321}">
                <p14:modId xmlns:p14="http://schemas.microsoft.com/office/powerpoint/2010/main" val="2117398410"/>
              </p:ext>
            </p:extLst>
          </p:nvPr>
        </p:nvGraphicFramePr>
        <p:xfrm>
          <a:off x="381000" y="1371600"/>
          <a:ext cx="11430000" cy="494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3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808FD6C-8A0F-4CD7-96DD-55A08AF1474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7D8C40A5-99C3-4825-80D3-3221436D59E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8B66C273-3FB9-465B-AED4-0BC32225C95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C9BB5D48-1660-44E9-8B70-54B3A05EE5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CCEF9-95F2-B4B5-49CE-93F48471734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B5EA1C5-00BB-2E69-FE6D-4A4601403556}"/>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dirty="0">
                <a:solidFill>
                  <a:srgbClr val="000000"/>
                </a:solidFill>
                <a:latin typeface="Graphik"/>
              </a:rPr>
              <a:t> </a:t>
            </a:r>
            <a:r>
              <a:rPr kumimoji="0" lang="en-US" sz="3600" b="1" i="0" u="none" strike="noStrike" kern="1200" cap="none" spc="0" normalizeH="0" baseline="0" noProof="0" dirty="0">
                <a:ln>
                  <a:noFill/>
                </a:ln>
                <a:solidFill>
                  <a:srgbClr val="000000"/>
                </a:solidFill>
                <a:effectLst/>
                <a:uLnTx/>
                <a:uFillTx/>
                <a:latin typeface="Graphik"/>
                <a:ea typeface="+mj-ea"/>
                <a:cs typeface="+mj-cs"/>
              </a:rPr>
              <a:t>Quantum Computing Applications</a:t>
            </a:r>
          </a:p>
        </p:txBody>
      </p:sp>
      <p:sp>
        <p:nvSpPr>
          <p:cNvPr id="7" name="Freeform: Shape 6">
            <a:extLst>
              <a:ext uri="{FF2B5EF4-FFF2-40B4-BE49-F238E27FC236}">
                <a16:creationId xmlns:a16="http://schemas.microsoft.com/office/drawing/2014/main" id="{2AC0AC41-1CF7-6A7F-3F25-0228C5A7A420}"/>
              </a:ext>
            </a:extLst>
          </p:cNvPr>
          <p:cNvSpPr/>
          <p:nvPr/>
        </p:nvSpPr>
        <p:spPr>
          <a:xfrm>
            <a:off x="383757" y="1371599"/>
            <a:ext cx="2704021" cy="4940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1600" tIns="988060" rIns="101601" bIns="988060" numCol="1" spcCol="1270" anchor="t" anchorCtr="0">
            <a:noAutofit/>
          </a:bodyPr>
          <a:lstStyle/>
          <a:p>
            <a:pPr marL="0" lvl="0" indent="0" algn="l" defTabSz="711200">
              <a:lnSpc>
                <a:spcPct val="90000"/>
              </a:lnSpc>
              <a:spcBef>
                <a:spcPct val="0"/>
              </a:spcBef>
              <a:spcAft>
                <a:spcPct val="35000"/>
              </a:spcAft>
              <a:buNone/>
            </a:pPr>
            <a:r>
              <a:rPr lang="en-US" sz="1600" b="1" kern="1200" dirty="0"/>
              <a:t>Quantum Annealing</a:t>
            </a:r>
            <a:endParaRPr lang="en-IN" sz="1600" b="1" kern="1200" dirty="0"/>
          </a:p>
          <a:p>
            <a:pPr marL="114300" lvl="1" indent="-114300" algn="l" defTabSz="622300">
              <a:lnSpc>
                <a:spcPct val="150000"/>
              </a:lnSpc>
              <a:spcBef>
                <a:spcPct val="0"/>
              </a:spcBef>
              <a:spcAft>
                <a:spcPct val="15000"/>
              </a:spcAft>
              <a:buChar char="•"/>
            </a:pPr>
            <a:r>
              <a:rPr lang="en-US" sz="1400" kern="1200" dirty="0"/>
              <a:t>Specialized for optimization problems.</a:t>
            </a:r>
            <a:endParaRPr lang="en-IN" sz="1400" kern="1200" dirty="0"/>
          </a:p>
          <a:p>
            <a:pPr marL="114300" lvl="1" indent="-114300" algn="l" defTabSz="622300">
              <a:lnSpc>
                <a:spcPct val="150000"/>
              </a:lnSpc>
              <a:spcBef>
                <a:spcPct val="0"/>
              </a:spcBef>
              <a:spcAft>
                <a:spcPct val="15000"/>
              </a:spcAft>
              <a:buChar char="•"/>
            </a:pPr>
            <a:r>
              <a:rPr lang="en-US" sz="1400" kern="1200" dirty="0"/>
              <a:t>Finds the lowest energy state of a quantum system.</a:t>
            </a:r>
            <a:endParaRPr lang="en-IN" sz="1400" kern="1200" dirty="0"/>
          </a:p>
          <a:p>
            <a:pPr marL="114300" lvl="1" indent="-114300" algn="l" defTabSz="622300">
              <a:lnSpc>
                <a:spcPct val="150000"/>
              </a:lnSpc>
              <a:spcBef>
                <a:spcPct val="0"/>
              </a:spcBef>
              <a:spcAft>
                <a:spcPct val="15000"/>
              </a:spcAft>
              <a:buChar char="•"/>
            </a:pPr>
            <a:r>
              <a:rPr lang="en-US" sz="1400" kern="1200" dirty="0"/>
              <a:t>Involves evolving a quantum system from an initial to a final Hamiltonian.</a:t>
            </a:r>
            <a:endParaRPr lang="en-IN" sz="1400" kern="1200" dirty="0"/>
          </a:p>
          <a:p>
            <a:pPr marL="114300" lvl="1" indent="-114300" algn="l" defTabSz="533400">
              <a:lnSpc>
                <a:spcPct val="90000"/>
              </a:lnSpc>
              <a:spcBef>
                <a:spcPct val="0"/>
              </a:spcBef>
              <a:spcAft>
                <a:spcPct val="15000"/>
              </a:spcAft>
              <a:buChar char="•"/>
            </a:pPr>
            <a:endParaRPr lang="en-IN" sz="1200" kern="1200" dirty="0"/>
          </a:p>
        </p:txBody>
      </p:sp>
      <p:pic>
        <p:nvPicPr>
          <p:cNvPr id="8" name="Picture 2" descr="quantum tunelling cm">
            <a:extLst>
              <a:ext uri="{FF2B5EF4-FFF2-40B4-BE49-F238E27FC236}">
                <a16:creationId xmlns:a16="http://schemas.microsoft.com/office/drawing/2014/main" id="{D95F101E-9DD4-A044-0981-0A3B8B7FF7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37009"/>
          <a:stretch/>
        </p:blipFill>
        <p:spPr bwMode="auto">
          <a:xfrm>
            <a:off x="5641694" y="1522395"/>
            <a:ext cx="3164849" cy="19936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ED74C3-27D4-C892-56CD-0765EAB922BA}"/>
              </a:ext>
            </a:extLst>
          </p:cNvPr>
          <p:cNvPicPr>
            <a:picLocks noChangeAspect="1"/>
          </p:cNvPicPr>
          <p:nvPr/>
        </p:nvPicPr>
        <p:blipFill>
          <a:blip r:embed="rId4"/>
          <a:stretch>
            <a:fillRect/>
          </a:stretch>
        </p:blipFill>
        <p:spPr>
          <a:xfrm>
            <a:off x="5789310" y="3841749"/>
            <a:ext cx="3111283" cy="2201040"/>
          </a:xfrm>
          <a:prstGeom prst="rect">
            <a:avLst/>
          </a:prstGeom>
        </p:spPr>
      </p:pic>
      <p:sp>
        <p:nvSpPr>
          <p:cNvPr id="10" name="TextBox 9">
            <a:extLst>
              <a:ext uri="{FF2B5EF4-FFF2-40B4-BE49-F238E27FC236}">
                <a16:creationId xmlns:a16="http://schemas.microsoft.com/office/drawing/2014/main" id="{1DA655B4-0F62-4434-BADF-6A22724F05F1}"/>
              </a:ext>
            </a:extLst>
          </p:cNvPr>
          <p:cNvSpPr txBox="1"/>
          <p:nvPr/>
        </p:nvSpPr>
        <p:spPr>
          <a:xfrm>
            <a:off x="6430552" y="6065520"/>
            <a:ext cx="914400" cy="914400"/>
          </a:xfrm>
          <a:prstGeom prst="rect">
            <a:avLst/>
          </a:prstGeom>
          <a:noFill/>
        </p:spPr>
        <p:txBody>
          <a:bodyPr wrap="none" lIns="0" tIns="0" rIns="0" bIns="0" rtlCol="0">
            <a:noAutofit/>
          </a:bodyPr>
          <a:lstStyle/>
          <a:p>
            <a:pPr algn="l" defTabSz="228600">
              <a:spcAft>
                <a:spcPts val="1200"/>
              </a:spcAft>
            </a:pPr>
            <a:r>
              <a:rPr lang="en-US" sz="1100" noProof="0" dirty="0"/>
              <a:t>Quantum </a:t>
            </a:r>
            <a:r>
              <a:rPr lang="en-US" sz="1100" noProof="0" dirty="0" err="1"/>
              <a:t>Tunnellin</a:t>
            </a:r>
            <a:r>
              <a:rPr lang="en-US" sz="1100" dirty="0"/>
              <a:t>g Principle in Action</a:t>
            </a:r>
            <a:endParaRPr lang="en-IN" sz="1100" noProof="0" dirty="0"/>
          </a:p>
        </p:txBody>
      </p:sp>
    </p:spTree>
    <p:extLst>
      <p:ext uri="{BB962C8B-B14F-4D97-AF65-F5344CB8AC3E}">
        <p14:creationId xmlns:p14="http://schemas.microsoft.com/office/powerpoint/2010/main" val="122086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B568-AE51-E712-D24B-D53CDA5728C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44765C7-B81D-EFB8-658D-CE7A57D940D4}"/>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dirty="0">
                <a:solidFill>
                  <a:srgbClr val="000000"/>
                </a:solidFill>
                <a:latin typeface="Graphik"/>
              </a:rPr>
              <a:t> </a:t>
            </a:r>
            <a:r>
              <a:rPr kumimoji="0" lang="en-US" sz="3600" b="1" i="0" u="none" strike="noStrike" kern="1200" cap="none" spc="0" normalizeH="0" baseline="0" noProof="0" dirty="0">
                <a:ln>
                  <a:noFill/>
                </a:ln>
                <a:solidFill>
                  <a:srgbClr val="000000"/>
                </a:solidFill>
                <a:effectLst/>
                <a:uLnTx/>
                <a:uFillTx/>
                <a:latin typeface="Graphik"/>
                <a:ea typeface="+mj-ea"/>
                <a:cs typeface="+mj-cs"/>
              </a:rPr>
              <a:t>Quantum Computing Applications</a:t>
            </a:r>
          </a:p>
        </p:txBody>
      </p:sp>
      <p:sp>
        <p:nvSpPr>
          <p:cNvPr id="2" name="Freeform: Shape 1">
            <a:extLst>
              <a:ext uri="{FF2B5EF4-FFF2-40B4-BE49-F238E27FC236}">
                <a16:creationId xmlns:a16="http://schemas.microsoft.com/office/drawing/2014/main" id="{E307FA39-628C-4CFD-503F-1169746CB359}"/>
              </a:ext>
            </a:extLst>
          </p:cNvPr>
          <p:cNvSpPr/>
          <p:nvPr/>
        </p:nvSpPr>
        <p:spPr>
          <a:xfrm>
            <a:off x="383757" y="1371599"/>
            <a:ext cx="2704021" cy="4940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1600" tIns="988060" rIns="101601" bIns="988060" numCol="1" spcCol="1270" anchor="t" anchorCtr="0">
            <a:noAutofit/>
          </a:bodyPr>
          <a:lstStyle/>
          <a:p>
            <a:pPr marL="0" lvl="0" indent="0" algn="l" defTabSz="711200">
              <a:lnSpc>
                <a:spcPct val="90000"/>
              </a:lnSpc>
              <a:spcBef>
                <a:spcPct val="0"/>
              </a:spcBef>
              <a:spcAft>
                <a:spcPct val="35000"/>
              </a:spcAft>
              <a:buNone/>
            </a:pPr>
            <a:r>
              <a:rPr lang="en-US" sz="1600" b="1" kern="1200" dirty="0"/>
              <a:t>Quantum Annealing</a:t>
            </a:r>
            <a:endParaRPr lang="en-IN" sz="1600" b="1" kern="1200" dirty="0"/>
          </a:p>
          <a:p>
            <a:pPr marL="114300" lvl="1" indent="-114300" algn="l" defTabSz="622300">
              <a:lnSpc>
                <a:spcPct val="150000"/>
              </a:lnSpc>
              <a:spcBef>
                <a:spcPct val="0"/>
              </a:spcBef>
              <a:spcAft>
                <a:spcPct val="15000"/>
              </a:spcAft>
              <a:buChar char="•"/>
            </a:pPr>
            <a:r>
              <a:rPr lang="en-US" sz="1400" kern="1200" dirty="0"/>
              <a:t>Specialized for optimization problems.</a:t>
            </a:r>
            <a:endParaRPr lang="en-IN" sz="1400" kern="1200" dirty="0"/>
          </a:p>
          <a:p>
            <a:pPr marL="114300" lvl="1" indent="-114300" algn="l" defTabSz="622300">
              <a:lnSpc>
                <a:spcPct val="150000"/>
              </a:lnSpc>
              <a:spcBef>
                <a:spcPct val="0"/>
              </a:spcBef>
              <a:spcAft>
                <a:spcPct val="15000"/>
              </a:spcAft>
              <a:buChar char="•"/>
            </a:pPr>
            <a:r>
              <a:rPr lang="en-US" sz="1400" kern="1200" dirty="0"/>
              <a:t>Finds the lowest energy state of a quantum system.</a:t>
            </a:r>
            <a:endParaRPr lang="en-IN" sz="1400" kern="1200" dirty="0"/>
          </a:p>
          <a:p>
            <a:pPr marL="114300" lvl="1" indent="-114300" algn="l" defTabSz="622300">
              <a:lnSpc>
                <a:spcPct val="150000"/>
              </a:lnSpc>
              <a:spcBef>
                <a:spcPct val="0"/>
              </a:spcBef>
              <a:spcAft>
                <a:spcPct val="15000"/>
              </a:spcAft>
              <a:buChar char="•"/>
            </a:pPr>
            <a:r>
              <a:rPr lang="en-US" sz="1400" kern="1200" dirty="0"/>
              <a:t>Involves evolving a quantum system from an initial to a final Hamiltonian.</a:t>
            </a:r>
            <a:endParaRPr lang="en-IN" sz="1400" kern="1200" dirty="0"/>
          </a:p>
          <a:p>
            <a:pPr marL="114300" lvl="1" indent="-114300" algn="l" defTabSz="533400">
              <a:lnSpc>
                <a:spcPct val="90000"/>
              </a:lnSpc>
              <a:spcBef>
                <a:spcPct val="0"/>
              </a:spcBef>
              <a:spcAft>
                <a:spcPct val="15000"/>
              </a:spcAft>
              <a:buChar char="•"/>
            </a:pPr>
            <a:endParaRPr lang="en-IN" sz="1200" kern="1200" dirty="0"/>
          </a:p>
        </p:txBody>
      </p:sp>
      <p:sp>
        <p:nvSpPr>
          <p:cNvPr id="3" name="TextBox 2">
            <a:extLst>
              <a:ext uri="{FF2B5EF4-FFF2-40B4-BE49-F238E27FC236}">
                <a16:creationId xmlns:a16="http://schemas.microsoft.com/office/drawing/2014/main" id="{6A1E6C72-CE5B-FD2D-14C1-87667F9BE3A5}"/>
              </a:ext>
            </a:extLst>
          </p:cNvPr>
          <p:cNvSpPr txBox="1"/>
          <p:nvPr/>
        </p:nvSpPr>
        <p:spPr>
          <a:xfrm>
            <a:off x="3873814" y="1565095"/>
            <a:ext cx="7535866" cy="444685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sz="1600" b="1" dirty="0">
                <a:solidFill>
                  <a:srgbClr val="374151"/>
                </a:solidFill>
              </a:rPr>
              <a:t>Route Optimization</a:t>
            </a:r>
            <a:r>
              <a:rPr lang="en-IN" sz="1600" b="1" i="0" dirty="0">
                <a:solidFill>
                  <a:srgbClr val="374151"/>
                </a:solidFill>
                <a:effectLst/>
              </a:rPr>
              <a:t>:  </a:t>
            </a:r>
            <a:r>
              <a:rPr lang="en-US" sz="1600" dirty="0">
                <a:solidFill>
                  <a:srgbClr val="374151"/>
                </a:solidFill>
              </a:rPr>
              <a:t>To find the most efficient route  from the starting to the target destination.</a:t>
            </a:r>
          </a:p>
          <a:p>
            <a:pPr marL="285750" indent="-285750">
              <a:lnSpc>
                <a:spcPct val="200000"/>
              </a:lnSpc>
              <a:buFont typeface="Arial" panose="020B0604020202020204" pitchFamily="34" charset="0"/>
              <a:buChar char="•"/>
            </a:pPr>
            <a:r>
              <a:rPr lang="en-IN" sz="1600" b="1" dirty="0">
                <a:solidFill>
                  <a:srgbClr val="374151"/>
                </a:solidFill>
              </a:rPr>
              <a:t>Portfolio Optimization</a:t>
            </a:r>
            <a:r>
              <a:rPr lang="en-IN" sz="1600" b="1" i="0" dirty="0">
                <a:solidFill>
                  <a:srgbClr val="374151"/>
                </a:solidFill>
                <a:effectLst/>
              </a:rPr>
              <a:t>:</a:t>
            </a:r>
            <a:r>
              <a:rPr lang="en-IN" sz="1600" b="0" i="0" dirty="0">
                <a:solidFill>
                  <a:srgbClr val="374151"/>
                </a:solidFill>
                <a:effectLst/>
              </a:rPr>
              <a:t>  Optimization </a:t>
            </a:r>
            <a:r>
              <a:rPr lang="en-US" sz="1600" dirty="0">
                <a:solidFill>
                  <a:srgbClr val="374151"/>
                </a:solidFill>
              </a:rPr>
              <a:t>involves selecting the right mix of assets to maximize returns while minimizing risk.</a:t>
            </a:r>
          </a:p>
          <a:p>
            <a:pPr marL="285750" indent="-285750">
              <a:lnSpc>
                <a:spcPct val="200000"/>
              </a:lnSpc>
              <a:buFont typeface="Arial" panose="020B0604020202020204" pitchFamily="34" charset="0"/>
              <a:buChar char="•"/>
            </a:pPr>
            <a:r>
              <a:rPr lang="en-IN" sz="1600" b="1" dirty="0">
                <a:solidFill>
                  <a:srgbClr val="374151"/>
                </a:solidFill>
              </a:rPr>
              <a:t>Energy Optimization</a:t>
            </a:r>
            <a:r>
              <a:rPr lang="en-IN" sz="1600" b="1" i="0" dirty="0">
                <a:solidFill>
                  <a:srgbClr val="374151"/>
                </a:solidFill>
                <a:effectLst/>
              </a:rPr>
              <a:t>: </a:t>
            </a:r>
            <a:r>
              <a:rPr lang="en-IN" sz="1600" dirty="0">
                <a:solidFill>
                  <a:srgbClr val="374151"/>
                </a:solidFill>
              </a:rPr>
              <a:t>Improves </a:t>
            </a:r>
            <a:r>
              <a:rPr lang="en-US" sz="1600" dirty="0">
                <a:solidFill>
                  <a:srgbClr val="374151"/>
                </a:solidFill>
              </a:rPr>
              <a:t>the efficiency of energy consumption in various domains, such as power grids, buildings, and renewable energy systems.</a:t>
            </a:r>
            <a:endParaRPr lang="en-IN" sz="1600" dirty="0">
              <a:solidFill>
                <a:srgbClr val="374151"/>
              </a:solidFill>
            </a:endParaRPr>
          </a:p>
          <a:p>
            <a:pPr marL="285750" indent="-285750">
              <a:lnSpc>
                <a:spcPct val="200000"/>
              </a:lnSpc>
              <a:buFont typeface="Arial" panose="020B0604020202020204" pitchFamily="34" charset="0"/>
              <a:buChar char="•"/>
            </a:pPr>
            <a:r>
              <a:rPr lang="en-IN" sz="1600" b="1" dirty="0">
                <a:solidFill>
                  <a:srgbClr val="374151"/>
                </a:solidFill>
              </a:rPr>
              <a:t>Machine Learning : </a:t>
            </a:r>
            <a:r>
              <a:rPr lang="en-IN" sz="1600" dirty="0">
                <a:solidFill>
                  <a:srgbClr val="374151"/>
                </a:solidFill>
              </a:rPr>
              <a:t>To </a:t>
            </a:r>
            <a:r>
              <a:rPr lang="en-US" sz="1600" dirty="0">
                <a:solidFill>
                  <a:srgbClr val="374151"/>
                </a:solidFill>
              </a:rPr>
              <a:t>optimize hyperparameters in deep learning models or explore feature spaces efficiently.</a:t>
            </a:r>
            <a:endParaRPr lang="en-IN" sz="1600" dirty="0">
              <a:solidFill>
                <a:srgbClr val="374151"/>
              </a:solidFill>
            </a:endParaRPr>
          </a:p>
        </p:txBody>
      </p:sp>
    </p:spTree>
    <p:extLst>
      <p:ext uri="{BB962C8B-B14F-4D97-AF65-F5344CB8AC3E}">
        <p14:creationId xmlns:p14="http://schemas.microsoft.com/office/powerpoint/2010/main" val="25213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FD15D-7C07-3A71-4C7C-4094F2987BD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5570942-A6A7-57C7-6E7C-713E824E95A3}"/>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dirty="0">
                <a:solidFill>
                  <a:srgbClr val="000000"/>
                </a:solidFill>
                <a:latin typeface="Graphik"/>
              </a:rPr>
              <a:t> </a:t>
            </a:r>
            <a:r>
              <a:rPr kumimoji="0" lang="en-US" sz="3600" b="1" i="0" u="none" strike="noStrike" kern="1200" cap="none" spc="0" normalizeH="0" baseline="0" noProof="0" dirty="0">
                <a:ln>
                  <a:noFill/>
                </a:ln>
                <a:solidFill>
                  <a:srgbClr val="000000"/>
                </a:solidFill>
                <a:effectLst/>
                <a:uLnTx/>
                <a:uFillTx/>
                <a:latin typeface="Graphik"/>
                <a:ea typeface="+mj-ea"/>
                <a:cs typeface="+mj-cs"/>
              </a:rPr>
              <a:t>Quantum Computing Applications</a:t>
            </a:r>
          </a:p>
        </p:txBody>
      </p:sp>
      <p:sp>
        <p:nvSpPr>
          <p:cNvPr id="3" name="TextBox 2">
            <a:extLst>
              <a:ext uri="{FF2B5EF4-FFF2-40B4-BE49-F238E27FC236}">
                <a16:creationId xmlns:a16="http://schemas.microsoft.com/office/drawing/2014/main" id="{5D964DA2-ABE5-D382-D6EE-F6B728DF71DE}"/>
              </a:ext>
            </a:extLst>
          </p:cNvPr>
          <p:cNvSpPr txBox="1"/>
          <p:nvPr/>
        </p:nvSpPr>
        <p:spPr>
          <a:xfrm>
            <a:off x="577514" y="2560386"/>
            <a:ext cx="3116180" cy="2755232"/>
          </a:xfrm>
          <a:prstGeom prst="rect">
            <a:avLst/>
          </a:prstGeom>
          <a:noFill/>
        </p:spPr>
        <p:txBody>
          <a:bodyPr wrap="none" lIns="0" tIns="0" rIns="0" bIns="0" rtlCol="0">
            <a:noAutofit/>
          </a:bodyPr>
          <a:lstStyle/>
          <a:p>
            <a:pPr marL="285750" indent="-285750" algn="just" defTabSz="228600">
              <a:lnSpc>
                <a:spcPct val="150000"/>
              </a:lnSpc>
              <a:buFont typeface="Arial" panose="020B0604020202020204" pitchFamily="34" charset="0"/>
              <a:buChar char="•"/>
            </a:pPr>
            <a:r>
              <a:rPr lang="en-US" sz="1400" noProof="0" dirty="0"/>
              <a:t>Qubit represents </a:t>
            </a:r>
          </a:p>
          <a:p>
            <a:pPr algn="just" defTabSz="228600">
              <a:lnSpc>
                <a:spcPct val="150000"/>
              </a:lnSpc>
            </a:pPr>
            <a:r>
              <a:rPr lang="en-US" sz="1400" noProof="0" dirty="0"/>
              <a:t>	t</a:t>
            </a:r>
            <a:r>
              <a:rPr lang="en-US" sz="1400" dirty="0"/>
              <a:t>he </a:t>
            </a:r>
            <a:r>
              <a:rPr lang="en-US" sz="1400" b="1" dirty="0"/>
              <a:t>e</a:t>
            </a:r>
            <a:r>
              <a:rPr lang="en-US" sz="1400" b="1" noProof="0" dirty="0" err="1"/>
              <a:t>ncoded</a:t>
            </a:r>
            <a:r>
              <a:rPr lang="en-US" sz="1400" b="1" noProof="0" dirty="0"/>
              <a:t> Classical </a:t>
            </a:r>
          </a:p>
          <a:p>
            <a:pPr algn="just" defTabSz="228600">
              <a:lnSpc>
                <a:spcPct val="150000"/>
              </a:lnSpc>
            </a:pPr>
            <a:r>
              <a:rPr lang="en-US" sz="1400" b="1" noProof="0" dirty="0"/>
              <a:t>	Information </a:t>
            </a:r>
            <a:r>
              <a:rPr lang="en-US" sz="1400" noProof="0" dirty="0"/>
              <a:t>to Quantum </a:t>
            </a:r>
          </a:p>
          <a:p>
            <a:pPr algn="just" defTabSz="228600">
              <a:lnSpc>
                <a:spcPct val="150000"/>
              </a:lnSpc>
            </a:pPr>
            <a:r>
              <a:rPr lang="en-US" sz="1400" noProof="0" dirty="0"/>
              <a:t>	States.</a:t>
            </a:r>
          </a:p>
          <a:p>
            <a:pPr algn="just" defTabSz="228600">
              <a:lnSpc>
                <a:spcPct val="150000"/>
              </a:lnSpc>
            </a:pPr>
            <a:endParaRPr lang="en-US" sz="1400" noProof="0" dirty="0"/>
          </a:p>
          <a:p>
            <a:pPr marL="285750" indent="-285750" algn="just" defTabSz="228600">
              <a:buFont typeface="Arial" panose="020B0604020202020204" pitchFamily="34" charset="0"/>
              <a:buChar char="•"/>
            </a:pPr>
            <a:r>
              <a:rPr lang="en-US" sz="1400" dirty="0"/>
              <a:t>Quantum </a:t>
            </a:r>
            <a:r>
              <a:rPr lang="en-US" sz="1400" b="1" dirty="0"/>
              <a:t>Circuits</a:t>
            </a:r>
            <a:r>
              <a:rPr lang="en-US" sz="1400" dirty="0"/>
              <a:t> </a:t>
            </a:r>
          </a:p>
          <a:p>
            <a:pPr algn="just" defTabSz="228600"/>
            <a:r>
              <a:rPr lang="en-US" sz="1400" dirty="0"/>
              <a:t>	Composed of</a:t>
            </a:r>
          </a:p>
          <a:p>
            <a:pPr algn="just" defTabSz="228600"/>
            <a:r>
              <a:rPr lang="en-US" sz="1400" noProof="0" dirty="0"/>
              <a:t>	Quantum </a:t>
            </a:r>
            <a:r>
              <a:rPr lang="en-US" sz="1400" b="1" noProof="0" dirty="0"/>
              <a:t>Gates</a:t>
            </a:r>
            <a:r>
              <a:rPr lang="en-US" sz="1400" noProof="0" dirty="0"/>
              <a:t>.</a:t>
            </a:r>
            <a:endParaRPr lang="en-US" sz="1400" b="1" noProof="0" dirty="0"/>
          </a:p>
          <a:p>
            <a:pPr algn="just" defTabSz="228600">
              <a:lnSpc>
                <a:spcPct val="150000"/>
              </a:lnSpc>
            </a:pPr>
            <a:endParaRPr lang="en-US" sz="1600" noProof="0" dirty="0"/>
          </a:p>
          <a:p>
            <a:pPr marL="285750" indent="-285750" algn="just" defTabSz="228600">
              <a:spcAft>
                <a:spcPts val="1200"/>
              </a:spcAft>
              <a:buFont typeface="Arial" panose="020B0604020202020204" pitchFamily="34" charset="0"/>
              <a:buChar char="•"/>
            </a:pPr>
            <a:endParaRPr lang="en-IN" sz="1600" noProof="0" dirty="0"/>
          </a:p>
        </p:txBody>
      </p:sp>
      <p:sp>
        <p:nvSpPr>
          <p:cNvPr id="4" name="TextBox 3">
            <a:extLst>
              <a:ext uri="{FF2B5EF4-FFF2-40B4-BE49-F238E27FC236}">
                <a16:creationId xmlns:a16="http://schemas.microsoft.com/office/drawing/2014/main" id="{C8F0E58B-5834-4926-9BBA-499F63ABC146}"/>
              </a:ext>
            </a:extLst>
          </p:cNvPr>
          <p:cNvSpPr txBox="1"/>
          <p:nvPr/>
        </p:nvSpPr>
        <p:spPr>
          <a:xfrm>
            <a:off x="6406759" y="2013705"/>
            <a:ext cx="6192520" cy="3513847"/>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IN" sz="1600" b="1" dirty="0"/>
              <a:t>Cryptography: </a:t>
            </a:r>
            <a:r>
              <a:rPr lang="en-IN" sz="1600" dirty="0"/>
              <a:t>Quantum-safe encryption.</a:t>
            </a:r>
          </a:p>
          <a:p>
            <a:pPr marL="285750" indent="-285750" algn="just">
              <a:lnSpc>
                <a:spcPct val="200000"/>
              </a:lnSpc>
              <a:buFont typeface="Arial" panose="020B0604020202020204" pitchFamily="34" charset="0"/>
              <a:buChar char="•"/>
            </a:pPr>
            <a:r>
              <a:rPr lang="en-IN" sz="1600" b="1" dirty="0"/>
              <a:t>Drug Discovery: </a:t>
            </a:r>
            <a:r>
              <a:rPr lang="en-IN" sz="1600" dirty="0"/>
              <a:t>Accelerated drug development.</a:t>
            </a:r>
          </a:p>
          <a:p>
            <a:pPr marL="285750" indent="-285750" algn="just">
              <a:lnSpc>
                <a:spcPct val="200000"/>
              </a:lnSpc>
              <a:buFont typeface="Arial" panose="020B0604020202020204" pitchFamily="34" charset="0"/>
              <a:buChar char="•"/>
            </a:pPr>
            <a:r>
              <a:rPr lang="en-IN" sz="1600" b="1" dirty="0"/>
              <a:t>Material Science: </a:t>
            </a:r>
            <a:r>
              <a:rPr lang="en-IN" sz="1600" dirty="0"/>
              <a:t>Innovative materials design.</a:t>
            </a:r>
          </a:p>
          <a:p>
            <a:pPr marL="285750" indent="-285750" algn="just">
              <a:lnSpc>
                <a:spcPct val="200000"/>
              </a:lnSpc>
              <a:buFont typeface="Arial" panose="020B0604020202020204" pitchFamily="34" charset="0"/>
              <a:buChar char="•"/>
            </a:pPr>
            <a:r>
              <a:rPr lang="en-IN" sz="1600" b="1" dirty="0"/>
              <a:t>Optimization</a:t>
            </a:r>
            <a:r>
              <a:rPr lang="en-IN" sz="1600" dirty="0"/>
              <a:t>: Complex problem solving.</a:t>
            </a:r>
          </a:p>
          <a:p>
            <a:pPr marL="285750" indent="-285750" algn="just">
              <a:lnSpc>
                <a:spcPct val="200000"/>
              </a:lnSpc>
              <a:buFont typeface="Arial" panose="020B0604020202020204" pitchFamily="34" charset="0"/>
              <a:buChar char="•"/>
            </a:pPr>
            <a:r>
              <a:rPr lang="en-IN" sz="1600" b="1" dirty="0"/>
              <a:t>Machine Learning</a:t>
            </a:r>
            <a:r>
              <a:rPr lang="en-IN" sz="1600" dirty="0"/>
              <a:t>: Enhanced AI capabilities.</a:t>
            </a:r>
          </a:p>
          <a:p>
            <a:pPr marL="285750" indent="-285750" algn="just">
              <a:lnSpc>
                <a:spcPct val="200000"/>
              </a:lnSpc>
              <a:buFont typeface="Arial" panose="020B0604020202020204" pitchFamily="34" charset="0"/>
              <a:buChar char="•"/>
            </a:pPr>
            <a:r>
              <a:rPr lang="en-IN" sz="1600" b="1" dirty="0"/>
              <a:t>Climate Modelling</a:t>
            </a:r>
            <a:r>
              <a:rPr lang="en-IN" sz="1600" dirty="0"/>
              <a:t>: Precise climate predictions.</a:t>
            </a:r>
          </a:p>
          <a:p>
            <a:pPr marL="285750" indent="-285750" algn="just">
              <a:lnSpc>
                <a:spcPct val="200000"/>
              </a:lnSpc>
              <a:buFont typeface="Arial" panose="020B0604020202020204" pitchFamily="34" charset="0"/>
              <a:buChar char="•"/>
            </a:pPr>
            <a:r>
              <a:rPr lang="en-IN" sz="1600" b="1" dirty="0"/>
              <a:t>Financial Analysis</a:t>
            </a:r>
            <a:r>
              <a:rPr lang="en-IN" sz="1600" dirty="0"/>
              <a:t>: Risk assessment advancement</a:t>
            </a:r>
            <a:r>
              <a:rPr lang="en-IN" dirty="0"/>
              <a:t>.</a:t>
            </a:r>
          </a:p>
        </p:txBody>
      </p:sp>
      <p:grpSp>
        <p:nvGrpSpPr>
          <p:cNvPr id="5" name="Group 4">
            <a:extLst>
              <a:ext uri="{FF2B5EF4-FFF2-40B4-BE49-F238E27FC236}">
                <a16:creationId xmlns:a16="http://schemas.microsoft.com/office/drawing/2014/main" id="{C3D10385-8CEF-9BF5-6900-2954DC2DFB10}"/>
              </a:ext>
            </a:extLst>
          </p:cNvPr>
          <p:cNvGrpSpPr/>
          <p:nvPr/>
        </p:nvGrpSpPr>
        <p:grpSpPr>
          <a:xfrm>
            <a:off x="3391980" y="1182586"/>
            <a:ext cx="2704020" cy="4940300"/>
            <a:chOff x="2909580" y="-1"/>
            <a:chExt cx="2704020" cy="4940300"/>
          </a:xfrm>
        </p:grpSpPr>
        <p:sp>
          <p:nvSpPr>
            <p:cNvPr id="7" name="Flowchart: Manual Operation 6">
              <a:extLst>
                <a:ext uri="{FF2B5EF4-FFF2-40B4-BE49-F238E27FC236}">
                  <a16:creationId xmlns:a16="http://schemas.microsoft.com/office/drawing/2014/main" id="{1C635547-7062-B38A-7B1B-F161EDC71202}"/>
                </a:ext>
              </a:extLst>
            </p:cNvPr>
            <p:cNvSpPr/>
            <p:nvPr/>
          </p:nvSpPr>
          <p:spPr>
            <a:xfrm rot="16200000">
              <a:off x="1791440" y="1118139"/>
              <a:ext cx="4940300" cy="2704020"/>
            </a:xfrm>
            <a:prstGeom prst="flowChartManualOperation">
              <a:avLst/>
            </a:prstGeom>
          </p:spPr>
          <p:style>
            <a:lnRef idx="2">
              <a:schemeClr val="lt1">
                <a:hueOff val="0"/>
                <a:satOff val="0"/>
                <a:lumOff val="0"/>
                <a:alphaOff val="0"/>
              </a:schemeClr>
            </a:lnRef>
            <a:fillRef idx="1">
              <a:schemeClr val="accent3">
                <a:hueOff val="1372388"/>
                <a:satOff val="8237"/>
                <a:lumOff val="6275"/>
                <a:alphaOff val="0"/>
              </a:schemeClr>
            </a:fillRef>
            <a:effectRef idx="0">
              <a:schemeClr val="accent3">
                <a:hueOff val="1372388"/>
                <a:satOff val="8237"/>
                <a:lumOff val="6275"/>
                <a:alphaOff val="0"/>
              </a:schemeClr>
            </a:effectRef>
            <a:fontRef idx="minor">
              <a:schemeClr val="lt1"/>
            </a:fontRef>
          </p:style>
          <p:txBody>
            <a:bodyPr/>
            <a:lstStyle/>
            <a:p>
              <a:endParaRPr lang="en-US"/>
            </a:p>
          </p:txBody>
        </p:sp>
        <p:sp>
          <p:nvSpPr>
            <p:cNvPr id="8" name="Flowchart: Manual Operation 4">
              <a:extLst>
                <a:ext uri="{FF2B5EF4-FFF2-40B4-BE49-F238E27FC236}">
                  <a16:creationId xmlns:a16="http://schemas.microsoft.com/office/drawing/2014/main" id="{12C7B68A-6CEC-CDC8-61E2-596DDE0F36B8}"/>
                </a:ext>
              </a:extLst>
            </p:cNvPr>
            <p:cNvSpPr txBox="1"/>
            <p:nvPr/>
          </p:nvSpPr>
          <p:spPr>
            <a:xfrm rot="21600000">
              <a:off x="2909580" y="988059"/>
              <a:ext cx="2704020" cy="2964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t>Gate-Based Quantum Computing</a:t>
              </a:r>
              <a:endParaRPr lang="en-IN" sz="1600" b="1" kern="1200" dirty="0">
                <a:latin typeface="Graphik"/>
                <a:ea typeface="+mn-ea"/>
                <a:cs typeface="+mn-cs"/>
              </a:endParaRPr>
            </a:p>
            <a:p>
              <a:pPr marL="114300" lvl="1" indent="-114300" algn="l" defTabSz="622300">
                <a:lnSpc>
                  <a:spcPct val="150000"/>
                </a:lnSpc>
                <a:spcBef>
                  <a:spcPct val="0"/>
                </a:spcBef>
                <a:spcAft>
                  <a:spcPct val="15000"/>
                </a:spcAft>
                <a:buChar char="•"/>
              </a:pPr>
              <a:r>
                <a:rPr lang="pt-BR" sz="1400" kern="1200" dirty="0"/>
                <a:t>Utilizes quantum gates to manipulate qubits.</a:t>
              </a:r>
              <a:endParaRPr lang="en-IN" sz="1400" kern="1200" dirty="0"/>
            </a:p>
            <a:p>
              <a:pPr marL="114300" lvl="1" indent="-114300" algn="l" defTabSz="622300">
                <a:lnSpc>
                  <a:spcPct val="150000"/>
                </a:lnSpc>
                <a:spcBef>
                  <a:spcPct val="0"/>
                </a:spcBef>
                <a:spcAft>
                  <a:spcPct val="15000"/>
                </a:spcAft>
                <a:buChar char="•"/>
              </a:pPr>
              <a:r>
                <a:rPr lang="fr-FR" sz="1400" kern="1200" dirty="0"/>
                <a:t>Represents quantum information in superposition states.</a:t>
              </a:r>
              <a:endParaRPr lang="en-IN" sz="1400" kern="1200" dirty="0"/>
            </a:p>
            <a:p>
              <a:pPr marL="114300" lvl="1" indent="-114300" algn="l" defTabSz="622300">
                <a:lnSpc>
                  <a:spcPct val="150000"/>
                </a:lnSpc>
                <a:spcBef>
                  <a:spcPct val="0"/>
                </a:spcBef>
                <a:spcAft>
                  <a:spcPct val="15000"/>
                </a:spcAft>
                <a:buChar char="•"/>
              </a:pPr>
              <a:r>
                <a:rPr lang="en-US" sz="1400" kern="1200" dirty="0"/>
                <a:t>Allows for the execution of quantum circuits and quantum algorithms.</a:t>
              </a:r>
              <a:endParaRPr lang="en-IN" sz="1400" kern="1200" dirty="0"/>
            </a:p>
            <a:p>
              <a:pPr marL="114300" lvl="1" indent="-114300" algn="l" defTabSz="622300">
                <a:lnSpc>
                  <a:spcPct val="150000"/>
                </a:lnSpc>
                <a:spcBef>
                  <a:spcPct val="0"/>
                </a:spcBef>
                <a:spcAft>
                  <a:spcPct val="15000"/>
                </a:spcAft>
                <a:buChar char="•"/>
              </a:pPr>
              <a:endParaRPr lang="en-IN" sz="1400" kern="1200" dirty="0"/>
            </a:p>
          </p:txBody>
        </p:sp>
      </p:grpSp>
    </p:spTree>
    <p:extLst>
      <p:ext uri="{BB962C8B-B14F-4D97-AF65-F5344CB8AC3E}">
        <p14:creationId xmlns:p14="http://schemas.microsoft.com/office/powerpoint/2010/main" val="197944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0158F-1CC4-FC15-5C2C-742D55BDD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F6ED8-906D-5583-D55F-C990286D3EB0}"/>
              </a:ext>
            </a:extLst>
          </p:cNvPr>
          <p:cNvSpPr>
            <a:spLocks noGrp="1"/>
          </p:cNvSpPr>
          <p:nvPr>
            <p:ph type="title"/>
          </p:nvPr>
        </p:nvSpPr>
        <p:spPr>
          <a:xfrm>
            <a:off x="0" y="0"/>
            <a:ext cx="12192000" cy="990600"/>
          </a:xfrm>
          <a:solidFill>
            <a:srgbClr val="B1CAD5"/>
          </a:solidFill>
        </p:spPr>
        <p:txBody>
          <a:bodyPr/>
          <a:lstStyle/>
          <a:p>
            <a:br>
              <a:rPr lang="en-US" dirty="0"/>
            </a:br>
            <a:r>
              <a:rPr lang="en-US" dirty="0"/>
              <a:t> </a:t>
            </a:r>
            <a:r>
              <a:rPr lang="en-US" b="1" dirty="0">
                <a:latin typeface="Graphik" panose="020B0503030202060203" pitchFamily="34" charset="0"/>
              </a:rPr>
              <a:t>Computing Today</a:t>
            </a:r>
            <a:endParaRPr lang="en-US" dirty="0"/>
          </a:p>
        </p:txBody>
      </p:sp>
      <p:pic>
        <p:nvPicPr>
          <p:cNvPr id="6" name="Picture 2" descr="GoCertify Article: Who Invented the Computer? TRADIC">
            <a:extLst>
              <a:ext uri="{FF2B5EF4-FFF2-40B4-BE49-F238E27FC236}">
                <a16:creationId xmlns:a16="http://schemas.microsoft.com/office/drawing/2014/main" id="{7107F6D9-DD53-A161-F915-7449289F8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08" y="1146242"/>
            <a:ext cx="3803495" cy="28506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7" name="Table 13">
            <a:extLst>
              <a:ext uri="{FF2B5EF4-FFF2-40B4-BE49-F238E27FC236}">
                <a16:creationId xmlns:a16="http://schemas.microsoft.com/office/drawing/2014/main" id="{FE83E77D-1BF4-B680-C026-7FA1A4B9CE1A}"/>
              </a:ext>
            </a:extLst>
          </p:cNvPr>
          <p:cNvGraphicFramePr>
            <a:graphicFrameLocks noGrp="1"/>
          </p:cNvGraphicFramePr>
          <p:nvPr>
            <p:extLst>
              <p:ext uri="{D42A27DB-BD31-4B8C-83A1-F6EECF244321}">
                <p14:modId xmlns:p14="http://schemas.microsoft.com/office/powerpoint/2010/main" val="2267747966"/>
              </p:ext>
            </p:extLst>
          </p:nvPr>
        </p:nvGraphicFramePr>
        <p:xfrm>
          <a:off x="1938853" y="4280602"/>
          <a:ext cx="7718136" cy="2036514"/>
        </p:xfrm>
        <a:graphic>
          <a:graphicData uri="http://schemas.openxmlformats.org/drawingml/2006/table">
            <a:tbl>
              <a:tblPr firstRow="1" bandRow="1">
                <a:tableStyleId>{638B1855-1B75-4FBE-930C-398BA8C253C6}</a:tableStyleId>
              </a:tblPr>
              <a:tblGrid>
                <a:gridCol w="3859068">
                  <a:extLst>
                    <a:ext uri="{9D8B030D-6E8A-4147-A177-3AD203B41FA5}">
                      <a16:colId xmlns:a16="http://schemas.microsoft.com/office/drawing/2014/main" val="166023530"/>
                    </a:ext>
                  </a:extLst>
                </a:gridCol>
                <a:gridCol w="3859068">
                  <a:extLst>
                    <a:ext uri="{9D8B030D-6E8A-4147-A177-3AD203B41FA5}">
                      <a16:colId xmlns:a16="http://schemas.microsoft.com/office/drawing/2014/main" val="23715151"/>
                    </a:ext>
                  </a:extLst>
                </a:gridCol>
              </a:tblGrid>
              <a:tr h="1018257">
                <a:tc>
                  <a:txBody>
                    <a:bodyPr/>
                    <a:lstStyle/>
                    <a:p>
                      <a:pPr algn="ctr"/>
                      <a:endParaRPr lang="en-US" sz="1400" b="0" dirty="0">
                        <a:solidFill>
                          <a:schemeClr val="tx1"/>
                        </a:solidFill>
                      </a:endParaRPr>
                    </a:p>
                    <a:p>
                      <a:pPr algn="ctr"/>
                      <a:r>
                        <a:rPr lang="en-US" sz="1400" b="0" dirty="0">
                          <a:solidFill>
                            <a:schemeClr val="tx1"/>
                          </a:solidFill>
                        </a:rPr>
                        <a:t>Worlds </a:t>
                      </a:r>
                      <a:r>
                        <a:rPr lang="en-US" sz="1400" b="1" dirty="0">
                          <a:solidFill>
                            <a:schemeClr val="tx1"/>
                          </a:solidFill>
                        </a:rPr>
                        <a:t>Smallest</a:t>
                      </a:r>
                      <a:r>
                        <a:rPr lang="en-US" sz="1400" b="0" dirty="0">
                          <a:solidFill>
                            <a:schemeClr val="tx1"/>
                          </a:solidFill>
                        </a:rPr>
                        <a:t> Microchip</a:t>
                      </a:r>
                      <a:endParaRPr lang="en-I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CAD5"/>
                    </a:solidFill>
                  </a:tcPr>
                </a:tc>
                <a:tc>
                  <a:txBody>
                    <a:bodyPr/>
                    <a:lstStyle/>
                    <a:p>
                      <a:pPr algn="just">
                        <a:lnSpc>
                          <a:spcPct val="150000"/>
                        </a:lnSpc>
                      </a:pPr>
                      <a:r>
                        <a:rPr lang="en-US" sz="1400" b="0" dirty="0">
                          <a:solidFill>
                            <a:schemeClr val="tx1"/>
                          </a:solidFill>
                        </a:rPr>
                        <a:t>IBM’s </a:t>
                      </a:r>
                      <a:r>
                        <a:rPr lang="en-US" sz="1400" b="1" dirty="0">
                          <a:solidFill>
                            <a:schemeClr val="tx1"/>
                          </a:solidFill>
                        </a:rPr>
                        <a:t>2nm</a:t>
                      </a:r>
                      <a:r>
                        <a:rPr lang="en-US" sz="1400" b="0" dirty="0">
                          <a:solidFill>
                            <a:schemeClr val="tx1"/>
                          </a:solidFill>
                        </a:rPr>
                        <a:t> chip </a:t>
                      </a:r>
                    </a:p>
                    <a:p>
                      <a:pPr algn="just">
                        <a:lnSpc>
                          <a:spcPct val="150000"/>
                        </a:lnSpc>
                      </a:pPr>
                      <a:r>
                        <a:rPr lang="en-US" sz="1400" b="0" dirty="0">
                          <a:solidFill>
                            <a:schemeClr val="tx1"/>
                          </a:solidFill>
                        </a:rPr>
                        <a:t>With </a:t>
                      </a:r>
                      <a:r>
                        <a:rPr lang="en-US" sz="1400" b="1" dirty="0">
                          <a:solidFill>
                            <a:schemeClr val="tx1"/>
                          </a:solidFill>
                          <a:highlight>
                            <a:srgbClr val="FFFF00"/>
                          </a:highlight>
                        </a:rPr>
                        <a:t>56 billion </a:t>
                      </a:r>
                      <a:r>
                        <a:rPr lang="en-US" sz="1400" b="0" dirty="0">
                          <a:solidFill>
                            <a:schemeClr val="tx1"/>
                          </a:solidFill>
                        </a:rPr>
                        <a:t>transistors</a:t>
                      </a:r>
                    </a:p>
                    <a:p>
                      <a:pPr algn="just">
                        <a:lnSpc>
                          <a:spcPct val="150000"/>
                        </a:lnSpc>
                      </a:pPr>
                      <a:r>
                        <a:rPr lang="en-US" sz="1400" b="0" dirty="0">
                          <a:solidFill>
                            <a:schemeClr val="tx1"/>
                          </a:solidFill>
                        </a:rPr>
                        <a:t>Each transistor has size of 5 atoms.</a:t>
                      </a:r>
                      <a:endParaRPr lang="en-I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CAD5"/>
                    </a:solidFill>
                  </a:tcPr>
                </a:tc>
                <a:extLst>
                  <a:ext uri="{0D108BD9-81ED-4DB2-BD59-A6C34878D82A}">
                    <a16:rowId xmlns:a16="http://schemas.microsoft.com/office/drawing/2014/main" val="4110031492"/>
                  </a:ext>
                </a:extLst>
              </a:tr>
              <a:tr h="1018257">
                <a:tc>
                  <a:txBody>
                    <a:bodyPr/>
                    <a:lstStyle/>
                    <a:p>
                      <a:pPr algn="just"/>
                      <a:endParaRPr lang="en-US" sz="1400" b="0" dirty="0">
                        <a:solidFill>
                          <a:schemeClr val="tx1"/>
                        </a:solidFill>
                      </a:endParaRPr>
                    </a:p>
                    <a:p>
                      <a:pPr algn="ctr"/>
                      <a:r>
                        <a:rPr lang="en-US" sz="1400" b="0" dirty="0">
                          <a:solidFill>
                            <a:schemeClr val="tx1"/>
                          </a:solidFill>
                        </a:rPr>
                        <a:t>World’s </a:t>
                      </a:r>
                      <a:r>
                        <a:rPr lang="en-US" sz="1400" b="1" dirty="0">
                          <a:solidFill>
                            <a:schemeClr val="tx1"/>
                          </a:solidFill>
                        </a:rPr>
                        <a:t>Largest</a:t>
                      </a:r>
                      <a:r>
                        <a:rPr lang="en-US" sz="1400" b="0" dirty="0">
                          <a:solidFill>
                            <a:schemeClr val="tx1"/>
                          </a:solidFill>
                        </a:rPr>
                        <a:t> Microchip</a:t>
                      </a:r>
                      <a:endParaRPr lang="en-I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CAD5"/>
                    </a:solidFill>
                  </a:tcPr>
                </a:tc>
                <a:tc>
                  <a:txBody>
                    <a:bodyPr/>
                    <a:lstStyle/>
                    <a:p>
                      <a:pPr algn="just">
                        <a:lnSpc>
                          <a:spcPct val="150000"/>
                        </a:lnSpc>
                      </a:pPr>
                      <a:r>
                        <a:rPr lang="en-US" sz="1400" b="0" dirty="0" err="1">
                          <a:solidFill>
                            <a:schemeClr val="tx1"/>
                          </a:solidFill>
                        </a:rPr>
                        <a:t>Cerebras</a:t>
                      </a:r>
                      <a:r>
                        <a:rPr lang="en-US" sz="1400" b="0" dirty="0">
                          <a:solidFill>
                            <a:schemeClr val="tx1"/>
                          </a:solidFill>
                        </a:rPr>
                        <a:t> </a:t>
                      </a:r>
                      <a:r>
                        <a:rPr lang="en-IN" sz="1400" b="0" kern="1200" dirty="0">
                          <a:solidFill>
                            <a:schemeClr val="tx1"/>
                          </a:solidFill>
                          <a:effectLst/>
                        </a:rPr>
                        <a:t>WSE-2</a:t>
                      </a:r>
                      <a:r>
                        <a:rPr lang="en-US" sz="1400" b="0" dirty="0">
                          <a:solidFill>
                            <a:schemeClr val="tx1"/>
                          </a:solidFill>
                        </a:rPr>
                        <a:t>  </a:t>
                      </a:r>
                    </a:p>
                    <a:p>
                      <a:pPr algn="just">
                        <a:lnSpc>
                          <a:spcPct val="150000"/>
                        </a:lnSpc>
                      </a:pPr>
                      <a:r>
                        <a:rPr lang="en-US" sz="1400" b="0" kern="1200" dirty="0">
                          <a:solidFill>
                            <a:schemeClr val="tx1"/>
                          </a:solidFill>
                          <a:effectLst/>
                        </a:rPr>
                        <a:t>With </a:t>
                      </a:r>
                      <a:r>
                        <a:rPr lang="en-IN" sz="1400" b="1" kern="1200" dirty="0">
                          <a:solidFill>
                            <a:schemeClr val="tx1"/>
                          </a:solidFill>
                          <a:effectLst/>
                          <a:highlight>
                            <a:srgbClr val="FFFF00"/>
                          </a:highlight>
                        </a:rPr>
                        <a:t>2.6 trillion </a:t>
                      </a:r>
                      <a:r>
                        <a:rPr lang="en-IN" sz="1400" b="0" kern="1200" dirty="0">
                          <a:solidFill>
                            <a:schemeClr val="tx1"/>
                          </a:solidFill>
                          <a:effectLst/>
                        </a:rPr>
                        <a:t>transistors, </a:t>
                      </a:r>
                    </a:p>
                    <a:p>
                      <a:pPr algn="just">
                        <a:lnSpc>
                          <a:spcPct val="150000"/>
                        </a:lnSpc>
                      </a:pPr>
                      <a:r>
                        <a:rPr lang="en-IN" sz="1400" b="0" kern="1200" dirty="0">
                          <a:solidFill>
                            <a:schemeClr val="tx1"/>
                          </a:solidFill>
                          <a:effectLst/>
                        </a:rPr>
                        <a:t>46,225 square millimetres. </a:t>
                      </a:r>
                      <a:endParaRPr lang="en-I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CAD5"/>
                    </a:solidFill>
                  </a:tcPr>
                </a:tc>
                <a:extLst>
                  <a:ext uri="{0D108BD9-81ED-4DB2-BD59-A6C34878D82A}">
                    <a16:rowId xmlns:a16="http://schemas.microsoft.com/office/drawing/2014/main" val="937921972"/>
                  </a:ext>
                </a:extLst>
              </a:tr>
            </a:tbl>
          </a:graphicData>
        </a:graphic>
      </p:graphicFrame>
      <p:pic>
        <p:nvPicPr>
          <p:cNvPr id="11" name="Picture 2" descr="Carmakers get inventive as global chip crisis bites | Fox Business">
            <a:extLst>
              <a:ext uri="{FF2B5EF4-FFF2-40B4-BE49-F238E27FC236}">
                <a16:creationId xmlns:a16="http://schemas.microsoft.com/office/drawing/2014/main" id="{F42C2CEA-4EE0-AE44-4390-48C23E674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599" y="1479501"/>
            <a:ext cx="3887979" cy="21841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2" descr="Binary">
            <a:extLst>
              <a:ext uri="{FF2B5EF4-FFF2-40B4-BE49-F238E27FC236}">
                <a16:creationId xmlns:a16="http://schemas.microsoft.com/office/drawing/2014/main" id="{49D9DFE0-E756-B13F-C01F-37EC108EA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300" y="2000695"/>
            <a:ext cx="1125436" cy="1583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66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9D47-3C0F-75F8-DC87-C594DE71A93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2CBD525-C7AD-8F3A-1825-8165689F8F6E}"/>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dirty="0">
                <a:solidFill>
                  <a:srgbClr val="000000"/>
                </a:solidFill>
                <a:latin typeface="Graphik"/>
              </a:rPr>
              <a:t> </a:t>
            </a:r>
            <a:r>
              <a:rPr kumimoji="0" lang="en-US" sz="3600" b="1" i="0" u="none" strike="noStrike" kern="1200" cap="none" spc="0" normalizeH="0" baseline="0" noProof="0" dirty="0">
                <a:ln>
                  <a:noFill/>
                </a:ln>
                <a:solidFill>
                  <a:srgbClr val="000000"/>
                </a:solidFill>
                <a:effectLst/>
                <a:uLnTx/>
                <a:uFillTx/>
                <a:latin typeface="Graphik"/>
                <a:ea typeface="+mj-ea"/>
                <a:cs typeface="+mj-cs"/>
              </a:rPr>
              <a:t>Quantum Computing Applications</a:t>
            </a:r>
          </a:p>
        </p:txBody>
      </p:sp>
      <p:sp>
        <p:nvSpPr>
          <p:cNvPr id="3" name="TextBox 2">
            <a:extLst>
              <a:ext uri="{FF2B5EF4-FFF2-40B4-BE49-F238E27FC236}">
                <a16:creationId xmlns:a16="http://schemas.microsoft.com/office/drawing/2014/main" id="{D69879B6-FB52-85F8-B3A7-1F30FAAA3793}"/>
              </a:ext>
            </a:extLst>
          </p:cNvPr>
          <p:cNvSpPr txBox="1"/>
          <p:nvPr/>
        </p:nvSpPr>
        <p:spPr>
          <a:xfrm>
            <a:off x="274634" y="1288530"/>
            <a:ext cx="6188926" cy="3877985"/>
          </a:xfrm>
          <a:prstGeom prst="rect">
            <a:avLst/>
          </a:prstGeom>
          <a:noFill/>
        </p:spPr>
        <p:txBody>
          <a:bodyPr wrap="square">
            <a:spAutoFit/>
          </a:bodyPr>
          <a:lstStyle/>
          <a:p>
            <a:pPr>
              <a:lnSpc>
                <a:spcPct val="200000"/>
              </a:lnSpc>
            </a:pPr>
            <a:endParaRPr lang="en-US" dirty="0">
              <a:solidFill>
                <a:srgbClr val="374151"/>
              </a:solidFill>
            </a:endParaRPr>
          </a:p>
          <a:p>
            <a:pPr marL="285750" indent="-285750" algn="l">
              <a:lnSpc>
                <a:spcPct val="200000"/>
              </a:lnSpc>
              <a:buFont typeface="Arial" panose="020B0604020202020204" pitchFamily="34" charset="0"/>
              <a:buChar char="•"/>
            </a:pPr>
            <a:r>
              <a:rPr lang="en-IN" sz="1600" b="1" i="0" dirty="0">
                <a:solidFill>
                  <a:srgbClr val="374151"/>
                </a:solidFill>
                <a:effectLst/>
              </a:rPr>
              <a:t>Drug Discovery</a:t>
            </a:r>
            <a:r>
              <a:rPr lang="en-IN" sz="1600" b="0" i="0" dirty="0">
                <a:solidFill>
                  <a:srgbClr val="374151"/>
                </a:solidFill>
                <a:effectLst/>
              </a:rPr>
              <a:t>: Quantum simulation accelerates the development of new pharmaceuticals.</a:t>
            </a:r>
          </a:p>
          <a:p>
            <a:pPr marL="285750" indent="-285750" algn="l">
              <a:lnSpc>
                <a:spcPct val="200000"/>
              </a:lnSpc>
              <a:buFont typeface="Arial" panose="020B0604020202020204" pitchFamily="34" charset="0"/>
              <a:buChar char="•"/>
            </a:pPr>
            <a:r>
              <a:rPr lang="en-IN" sz="1600" b="1" i="0" dirty="0">
                <a:solidFill>
                  <a:srgbClr val="374151"/>
                </a:solidFill>
                <a:effectLst/>
              </a:rPr>
              <a:t>Materials Engineering :</a:t>
            </a:r>
            <a:r>
              <a:rPr lang="en-IN" sz="1600" b="0" i="0" dirty="0">
                <a:solidFill>
                  <a:srgbClr val="374151"/>
                </a:solidFill>
                <a:effectLst/>
              </a:rPr>
              <a:t> Tailoring materials with unique properties for diverse applications.</a:t>
            </a:r>
          </a:p>
          <a:p>
            <a:pPr marL="285750" indent="-285750" algn="l">
              <a:lnSpc>
                <a:spcPct val="200000"/>
              </a:lnSpc>
              <a:buFont typeface="Arial" panose="020B0604020202020204" pitchFamily="34" charset="0"/>
              <a:buChar char="•"/>
            </a:pPr>
            <a:r>
              <a:rPr lang="en-IN" sz="1600" b="1" i="0" dirty="0">
                <a:solidFill>
                  <a:srgbClr val="374151"/>
                </a:solidFill>
                <a:effectLst/>
              </a:rPr>
              <a:t>Sustainable Agriculture : </a:t>
            </a:r>
            <a:r>
              <a:rPr lang="en-IN" sz="1600" b="0" i="0" dirty="0">
                <a:solidFill>
                  <a:srgbClr val="374151"/>
                </a:solidFill>
                <a:effectLst/>
              </a:rPr>
              <a:t>Understanding ammonia production for more efficient fertilizer synthesis.</a:t>
            </a:r>
          </a:p>
          <a:p>
            <a:endParaRPr lang="en-IN" dirty="0"/>
          </a:p>
        </p:txBody>
      </p:sp>
      <p:pic>
        <p:nvPicPr>
          <p:cNvPr id="4" name="Picture 3">
            <a:extLst>
              <a:ext uri="{FF2B5EF4-FFF2-40B4-BE49-F238E27FC236}">
                <a16:creationId xmlns:a16="http://schemas.microsoft.com/office/drawing/2014/main" id="{3D003ECB-8C47-6D7D-EBFC-61E68E17D693}"/>
              </a:ext>
            </a:extLst>
          </p:cNvPr>
          <p:cNvPicPr>
            <a:picLocks noChangeAspect="1"/>
          </p:cNvPicPr>
          <p:nvPr/>
        </p:nvPicPr>
        <p:blipFill>
          <a:blip r:embed="rId3"/>
          <a:stretch>
            <a:fillRect/>
          </a:stretch>
        </p:blipFill>
        <p:spPr>
          <a:xfrm>
            <a:off x="9722628" y="3429000"/>
            <a:ext cx="1557210" cy="1265366"/>
          </a:xfrm>
          <a:prstGeom prst="rect">
            <a:avLst/>
          </a:prstGeom>
        </p:spPr>
      </p:pic>
      <p:sp>
        <p:nvSpPr>
          <p:cNvPr id="5" name="TextBox 4">
            <a:extLst>
              <a:ext uri="{FF2B5EF4-FFF2-40B4-BE49-F238E27FC236}">
                <a16:creationId xmlns:a16="http://schemas.microsoft.com/office/drawing/2014/main" id="{82A62190-484C-B591-8CBD-E7A25D03DD4F}"/>
              </a:ext>
            </a:extLst>
          </p:cNvPr>
          <p:cNvSpPr txBox="1"/>
          <p:nvPr/>
        </p:nvSpPr>
        <p:spPr>
          <a:xfrm>
            <a:off x="9722628" y="4740382"/>
            <a:ext cx="914400" cy="914400"/>
          </a:xfrm>
          <a:prstGeom prst="rect">
            <a:avLst/>
          </a:prstGeom>
          <a:noFill/>
        </p:spPr>
        <p:txBody>
          <a:bodyPr wrap="none" lIns="0" tIns="0" rIns="0" bIns="0" rtlCol="0">
            <a:noAutofit/>
          </a:bodyPr>
          <a:lstStyle/>
          <a:p>
            <a:pPr algn="l" defTabSz="228600">
              <a:spcAft>
                <a:spcPts val="1200"/>
              </a:spcAft>
            </a:pPr>
            <a:r>
              <a:rPr lang="en-US" sz="1200" i="1" noProof="0" dirty="0"/>
              <a:t>Haber Bosch-process</a:t>
            </a:r>
            <a:endParaRPr lang="en-IN" sz="1200" i="1" noProof="0" dirty="0"/>
          </a:p>
        </p:txBody>
      </p:sp>
      <p:pic>
        <p:nvPicPr>
          <p:cNvPr id="7" name="Picture 6">
            <a:extLst>
              <a:ext uri="{FF2B5EF4-FFF2-40B4-BE49-F238E27FC236}">
                <a16:creationId xmlns:a16="http://schemas.microsoft.com/office/drawing/2014/main" id="{387A4D55-518E-F66A-8D10-BFAC1CD0A17B}"/>
              </a:ext>
            </a:extLst>
          </p:cNvPr>
          <p:cNvPicPr>
            <a:picLocks noChangeAspect="1"/>
          </p:cNvPicPr>
          <p:nvPr/>
        </p:nvPicPr>
        <p:blipFill>
          <a:blip r:embed="rId4"/>
          <a:stretch>
            <a:fillRect/>
          </a:stretch>
        </p:blipFill>
        <p:spPr>
          <a:xfrm>
            <a:off x="2132942" y="5166515"/>
            <a:ext cx="3335849" cy="1092244"/>
          </a:xfrm>
          <a:prstGeom prst="rect">
            <a:avLst/>
          </a:prstGeom>
        </p:spPr>
      </p:pic>
      <p:sp>
        <p:nvSpPr>
          <p:cNvPr id="8" name="TextBox 7">
            <a:extLst>
              <a:ext uri="{FF2B5EF4-FFF2-40B4-BE49-F238E27FC236}">
                <a16:creationId xmlns:a16="http://schemas.microsoft.com/office/drawing/2014/main" id="{B346F635-3C9F-6EDB-3E2B-65945DAC30E5}"/>
              </a:ext>
            </a:extLst>
          </p:cNvPr>
          <p:cNvSpPr txBox="1"/>
          <p:nvPr/>
        </p:nvSpPr>
        <p:spPr>
          <a:xfrm>
            <a:off x="2357340" y="6345320"/>
            <a:ext cx="914400" cy="914400"/>
          </a:xfrm>
          <a:prstGeom prst="rect">
            <a:avLst/>
          </a:prstGeom>
          <a:noFill/>
        </p:spPr>
        <p:txBody>
          <a:bodyPr wrap="none" lIns="0" tIns="0" rIns="0" bIns="0" rtlCol="0">
            <a:noAutofit/>
          </a:bodyPr>
          <a:lstStyle/>
          <a:p>
            <a:pPr algn="l" defTabSz="228600">
              <a:spcAft>
                <a:spcPts val="1200"/>
              </a:spcAft>
            </a:pPr>
            <a:r>
              <a:rPr lang="en-US" sz="1200" i="1" noProof="0" dirty="0"/>
              <a:t>Bacteria + </a:t>
            </a:r>
            <a:r>
              <a:rPr lang="en-US" sz="1200" b="1" i="1" noProof="0" dirty="0"/>
              <a:t>molybdenum nitrogenase </a:t>
            </a:r>
            <a:endParaRPr lang="en-IN" sz="1200" b="1" i="1" noProof="0" dirty="0"/>
          </a:p>
        </p:txBody>
      </p:sp>
      <p:grpSp>
        <p:nvGrpSpPr>
          <p:cNvPr id="9" name="Group 8">
            <a:extLst>
              <a:ext uri="{FF2B5EF4-FFF2-40B4-BE49-F238E27FC236}">
                <a16:creationId xmlns:a16="http://schemas.microsoft.com/office/drawing/2014/main" id="{F07B32C9-FB73-8429-1269-B789E1068D53}"/>
              </a:ext>
            </a:extLst>
          </p:cNvPr>
          <p:cNvGrpSpPr/>
          <p:nvPr/>
        </p:nvGrpSpPr>
        <p:grpSpPr>
          <a:xfrm>
            <a:off x="6463560" y="1114493"/>
            <a:ext cx="2704020" cy="4940300"/>
            <a:chOff x="5816401" y="-1"/>
            <a:chExt cx="2704020" cy="4940300"/>
          </a:xfrm>
        </p:grpSpPr>
        <p:sp>
          <p:nvSpPr>
            <p:cNvPr id="10" name="Flowchart: Manual Operation 9">
              <a:extLst>
                <a:ext uri="{FF2B5EF4-FFF2-40B4-BE49-F238E27FC236}">
                  <a16:creationId xmlns:a16="http://schemas.microsoft.com/office/drawing/2014/main" id="{BE32ECEB-E24C-C16D-8F23-8F41B6D52105}"/>
                </a:ext>
              </a:extLst>
            </p:cNvPr>
            <p:cNvSpPr/>
            <p:nvPr/>
          </p:nvSpPr>
          <p:spPr>
            <a:xfrm rot="16200000">
              <a:off x="4698261" y="1118139"/>
              <a:ext cx="4940300" cy="2704020"/>
            </a:xfrm>
            <a:prstGeom prst="flowChartManualOperation">
              <a:avLst/>
            </a:prstGeom>
          </p:spPr>
          <p:style>
            <a:lnRef idx="2">
              <a:schemeClr val="lt1">
                <a:hueOff val="0"/>
                <a:satOff val="0"/>
                <a:lumOff val="0"/>
                <a:alphaOff val="0"/>
              </a:schemeClr>
            </a:lnRef>
            <a:fillRef idx="1">
              <a:schemeClr val="accent3">
                <a:hueOff val="2744775"/>
                <a:satOff val="16475"/>
                <a:lumOff val="12550"/>
                <a:alphaOff val="0"/>
              </a:schemeClr>
            </a:fillRef>
            <a:effectRef idx="0">
              <a:schemeClr val="accent3">
                <a:hueOff val="2744775"/>
                <a:satOff val="16475"/>
                <a:lumOff val="12550"/>
                <a:alphaOff val="0"/>
              </a:schemeClr>
            </a:effectRef>
            <a:fontRef idx="minor">
              <a:schemeClr val="lt1"/>
            </a:fontRef>
          </p:style>
          <p:txBody>
            <a:bodyPr/>
            <a:lstStyle/>
            <a:p>
              <a:endParaRPr lang="en-US"/>
            </a:p>
          </p:txBody>
        </p:sp>
        <p:sp>
          <p:nvSpPr>
            <p:cNvPr id="11" name="Flowchart: Manual Operation 4">
              <a:extLst>
                <a:ext uri="{FF2B5EF4-FFF2-40B4-BE49-F238E27FC236}">
                  <a16:creationId xmlns:a16="http://schemas.microsoft.com/office/drawing/2014/main" id="{D3B8F56E-AB20-51C3-1FEA-DC24F63635D3}"/>
                </a:ext>
              </a:extLst>
            </p:cNvPr>
            <p:cNvSpPr txBox="1"/>
            <p:nvPr/>
          </p:nvSpPr>
          <p:spPr>
            <a:xfrm rot="21600000">
              <a:off x="5816401" y="988059"/>
              <a:ext cx="2704020" cy="2964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Graphik"/>
                  <a:ea typeface="+mn-ea"/>
                  <a:cs typeface="+mn-cs"/>
                </a:rPr>
                <a:t>Analog Simulation</a:t>
              </a:r>
            </a:p>
            <a:p>
              <a:pPr marL="114300" lvl="1" indent="-114300" algn="l" defTabSz="622300">
                <a:lnSpc>
                  <a:spcPct val="150000"/>
                </a:lnSpc>
                <a:spcBef>
                  <a:spcPct val="0"/>
                </a:spcBef>
                <a:spcAft>
                  <a:spcPct val="15000"/>
                </a:spcAft>
                <a:buChar char="•"/>
              </a:pPr>
              <a:r>
                <a:rPr lang="en-US" sz="1400" kern="1200" dirty="0">
                  <a:latin typeface="Graphik"/>
                  <a:ea typeface="+mn-ea"/>
                  <a:cs typeface="+mn-cs"/>
                </a:rPr>
                <a:t>A quantum system directly models the behavior of another quantum system.</a:t>
              </a:r>
              <a:endParaRPr lang="en-IN" sz="1400" kern="1200" dirty="0">
                <a:latin typeface="Graphik"/>
                <a:ea typeface="+mn-ea"/>
                <a:cs typeface="+mn-cs"/>
              </a:endParaRPr>
            </a:p>
            <a:p>
              <a:pPr marL="114300" lvl="1" indent="-114300" algn="l" defTabSz="622300">
                <a:lnSpc>
                  <a:spcPct val="150000"/>
                </a:lnSpc>
                <a:spcBef>
                  <a:spcPct val="0"/>
                </a:spcBef>
                <a:spcAft>
                  <a:spcPct val="15000"/>
                </a:spcAft>
                <a:buChar char="•"/>
              </a:pPr>
              <a:r>
                <a:rPr lang="en-US" sz="1400" kern="1200" dirty="0">
                  <a:latin typeface="Graphik"/>
                  <a:ea typeface="+mn-ea"/>
                  <a:cs typeface="+mn-cs"/>
                </a:rPr>
                <a:t>It's like having one quantum system mirror the actions of another for specialized simulations.</a:t>
              </a:r>
              <a:endParaRPr lang="en-IN" sz="1400" kern="1200" dirty="0">
                <a:latin typeface="Graphik"/>
                <a:ea typeface="+mn-ea"/>
                <a:cs typeface="+mn-cs"/>
              </a:endParaRPr>
            </a:p>
            <a:p>
              <a:pPr marL="114300" lvl="1" indent="-114300" algn="l" defTabSz="577850">
                <a:lnSpc>
                  <a:spcPct val="150000"/>
                </a:lnSpc>
                <a:spcBef>
                  <a:spcPct val="0"/>
                </a:spcBef>
                <a:spcAft>
                  <a:spcPct val="15000"/>
                </a:spcAft>
                <a:buChar char="•"/>
              </a:pPr>
              <a:endParaRPr lang="en-IN" sz="1300" kern="1200" dirty="0"/>
            </a:p>
          </p:txBody>
        </p:sp>
      </p:grpSp>
    </p:spTree>
    <p:extLst>
      <p:ext uri="{BB962C8B-B14F-4D97-AF65-F5344CB8AC3E}">
        <p14:creationId xmlns:p14="http://schemas.microsoft.com/office/powerpoint/2010/main" val="49186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94CA-B0D4-8362-40EE-67CF03AC9E7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359C877-C901-EB90-D046-C6F84562AF51}"/>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lang="en-US" dirty="0">
                <a:solidFill>
                  <a:srgbClr val="000000"/>
                </a:solidFill>
                <a:latin typeface="Graphik"/>
              </a:rPr>
              <a:t> </a:t>
            </a:r>
            <a:r>
              <a:rPr kumimoji="0" lang="en-US" sz="3600" b="1" i="0" u="none" strike="noStrike" kern="1200" cap="none" spc="0" normalizeH="0" baseline="0" noProof="0" dirty="0">
                <a:ln>
                  <a:noFill/>
                </a:ln>
                <a:solidFill>
                  <a:srgbClr val="000000"/>
                </a:solidFill>
                <a:effectLst/>
                <a:uLnTx/>
                <a:uFillTx/>
                <a:latin typeface="Graphik"/>
                <a:ea typeface="+mj-ea"/>
                <a:cs typeface="+mj-cs"/>
              </a:rPr>
              <a:t>Quantum Computing Applications</a:t>
            </a:r>
          </a:p>
        </p:txBody>
      </p:sp>
      <p:sp>
        <p:nvSpPr>
          <p:cNvPr id="3" name="TextBox 2">
            <a:extLst>
              <a:ext uri="{FF2B5EF4-FFF2-40B4-BE49-F238E27FC236}">
                <a16:creationId xmlns:a16="http://schemas.microsoft.com/office/drawing/2014/main" id="{E181C617-4403-45A7-CFA7-31750A8E8096}"/>
              </a:ext>
            </a:extLst>
          </p:cNvPr>
          <p:cNvSpPr txBox="1"/>
          <p:nvPr/>
        </p:nvSpPr>
        <p:spPr>
          <a:xfrm>
            <a:off x="1447800" y="2242143"/>
            <a:ext cx="7987392" cy="248831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sz="1600" dirty="0">
                <a:solidFill>
                  <a:srgbClr val="374151"/>
                </a:solidFill>
                <a:latin typeface="+mj-lt"/>
              </a:rPr>
              <a:t>P</a:t>
            </a:r>
            <a:r>
              <a:rPr lang="en-IN" sz="1600" b="0" i="0" dirty="0">
                <a:solidFill>
                  <a:srgbClr val="374151"/>
                </a:solidFill>
                <a:effectLst/>
                <a:latin typeface="+mj-lt"/>
              </a:rPr>
              <a:t>rimarily a theoretical model getting shape in recent times.</a:t>
            </a:r>
          </a:p>
          <a:p>
            <a:pPr marL="285750" indent="-285750">
              <a:lnSpc>
                <a:spcPct val="200000"/>
              </a:lnSpc>
              <a:buFont typeface="Arial" panose="020B0604020202020204" pitchFamily="34" charset="0"/>
              <a:buChar char="•"/>
            </a:pPr>
            <a:r>
              <a:rPr lang="en-US" sz="1600" b="0" i="0" dirty="0">
                <a:solidFill>
                  <a:srgbClr val="374151"/>
                </a:solidFill>
                <a:effectLst/>
                <a:latin typeface="+mj-lt"/>
              </a:rPr>
              <a:t>In 2025 Microsoft claimed creating Majorana 1 – Topological qubit chip. </a:t>
            </a:r>
            <a:endParaRPr lang="en-IN" sz="1600" b="0" i="0" dirty="0">
              <a:solidFill>
                <a:srgbClr val="374151"/>
              </a:solidFill>
              <a:effectLst/>
              <a:latin typeface="+mj-lt"/>
            </a:endParaRPr>
          </a:p>
          <a:p>
            <a:pPr marL="285750" indent="-285750">
              <a:lnSpc>
                <a:spcPct val="200000"/>
              </a:lnSpc>
              <a:buFont typeface="Arial" panose="020B0604020202020204" pitchFamily="34" charset="0"/>
              <a:buChar char="•"/>
            </a:pPr>
            <a:r>
              <a:rPr lang="en-IN" sz="1600" dirty="0">
                <a:solidFill>
                  <a:srgbClr val="374151"/>
                </a:solidFill>
                <a:latin typeface="+mj-lt"/>
              </a:rPr>
              <a:t>R</a:t>
            </a:r>
            <a:r>
              <a:rPr lang="en-IN" sz="1600" b="0" i="0" dirty="0">
                <a:solidFill>
                  <a:srgbClr val="374151"/>
                </a:solidFill>
                <a:effectLst/>
                <a:latin typeface="+mj-lt"/>
              </a:rPr>
              <a:t>obust against errors due to noisy environment</a:t>
            </a:r>
          </a:p>
          <a:p>
            <a:pPr marL="285750" indent="-285750">
              <a:lnSpc>
                <a:spcPct val="200000"/>
              </a:lnSpc>
              <a:buFont typeface="Arial" panose="020B0604020202020204" pitchFamily="34" charset="0"/>
              <a:buChar char="•"/>
            </a:pPr>
            <a:r>
              <a:rPr lang="en-IN" sz="1600" dirty="0">
                <a:solidFill>
                  <a:srgbClr val="374151"/>
                </a:solidFill>
                <a:latin typeface="+mj-lt"/>
              </a:rPr>
              <a:t>Fault tolerant computation. </a:t>
            </a:r>
          </a:p>
          <a:p>
            <a:pPr marL="285750" indent="-285750">
              <a:lnSpc>
                <a:spcPct val="200000"/>
              </a:lnSpc>
              <a:buFont typeface="Arial" panose="020B0604020202020204" pitchFamily="34" charset="0"/>
              <a:buChar char="•"/>
            </a:pPr>
            <a:endParaRPr lang="en-IN" sz="1600" b="0" i="0" dirty="0">
              <a:solidFill>
                <a:srgbClr val="374151"/>
              </a:solidFill>
              <a:effectLst/>
              <a:latin typeface="+mj-lt"/>
            </a:endParaRPr>
          </a:p>
        </p:txBody>
      </p:sp>
      <p:grpSp>
        <p:nvGrpSpPr>
          <p:cNvPr id="4" name="Group 3">
            <a:extLst>
              <a:ext uri="{FF2B5EF4-FFF2-40B4-BE49-F238E27FC236}">
                <a16:creationId xmlns:a16="http://schemas.microsoft.com/office/drawing/2014/main" id="{26214BA1-D475-34FC-6A63-CB1EB9FDECB8}"/>
              </a:ext>
            </a:extLst>
          </p:cNvPr>
          <p:cNvGrpSpPr/>
          <p:nvPr/>
        </p:nvGrpSpPr>
        <p:grpSpPr>
          <a:xfrm>
            <a:off x="8897700" y="1192795"/>
            <a:ext cx="2704020" cy="4940300"/>
            <a:chOff x="8723223" y="-1"/>
            <a:chExt cx="2704020" cy="4940300"/>
          </a:xfrm>
        </p:grpSpPr>
        <p:sp>
          <p:nvSpPr>
            <p:cNvPr id="5" name="Flowchart: Manual Operation 4">
              <a:extLst>
                <a:ext uri="{FF2B5EF4-FFF2-40B4-BE49-F238E27FC236}">
                  <a16:creationId xmlns:a16="http://schemas.microsoft.com/office/drawing/2014/main" id="{4A921B21-3F2A-77AE-4CED-F6AC7C56F9B8}"/>
                </a:ext>
              </a:extLst>
            </p:cNvPr>
            <p:cNvSpPr/>
            <p:nvPr/>
          </p:nvSpPr>
          <p:spPr>
            <a:xfrm rot="16200000">
              <a:off x="7605083" y="1118139"/>
              <a:ext cx="4940300" cy="2704020"/>
            </a:xfrm>
            <a:prstGeom prst="flowChartManualOperation">
              <a:avLst/>
            </a:prstGeom>
          </p:spPr>
          <p:style>
            <a:lnRef idx="2">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a:lstStyle/>
            <a:p>
              <a:endParaRPr lang="en-US"/>
            </a:p>
          </p:txBody>
        </p:sp>
        <p:sp>
          <p:nvSpPr>
            <p:cNvPr id="7" name="Flowchart: Manual Operation 4">
              <a:extLst>
                <a:ext uri="{FF2B5EF4-FFF2-40B4-BE49-F238E27FC236}">
                  <a16:creationId xmlns:a16="http://schemas.microsoft.com/office/drawing/2014/main" id="{662FF14A-402F-B338-2F50-C329236A59A7}"/>
                </a:ext>
              </a:extLst>
            </p:cNvPr>
            <p:cNvSpPr txBox="1"/>
            <p:nvPr/>
          </p:nvSpPr>
          <p:spPr>
            <a:xfrm rot="21600000">
              <a:off x="8723223" y="988059"/>
              <a:ext cx="2704020" cy="2964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mj-lt"/>
                  <a:ea typeface="+mn-ea"/>
                  <a:cs typeface="+mn-cs"/>
                </a:rPr>
                <a:t>Topological Quantum Computing</a:t>
              </a:r>
            </a:p>
            <a:p>
              <a:pPr marL="114300" lvl="1" indent="-114300" algn="l" defTabSz="622300">
                <a:lnSpc>
                  <a:spcPct val="150000"/>
                </a:lnSpc>
                <a:spcBef>
                  <a:spcPct val="0"/>
                </a:spcBef>
                <a:spcAft>
                  <a:spcPct val="15000"/>
                </a:spcAft>
                <a:buFont typeface="Arial" panose="020B0604020202020204" pitchFamily="34" charset="0"/>
                <a:buChar char="•"/>
              </a:pPr>
              <a:r>
                <a:rPr lang="en-US" sz="1400" dirty="0">
                  <a:latin typeface="+mj-lt"/>
                </a:rPr>
                <a:t>M</a:t>
              </a:r>
              <a:r>
                <a:rPr lang="en-US" sz="1400" b="0" i="0" kern="1200" dirty="0">
                  <a:latin typeface="+mj-lt"/>
                </a:rPr>
                <a:t>odel based on topological qubits.</a:t>
              </a:r>
              <a:endParaRPr lang="en-IN" sz="1400" kern="1200" dirty="0">
                <a:latin typeface="+mj-lt"/>
              </a:endParaRPr>
            </a:p>
            <a:p>
              <a:pPr marL="114300" lvl="1" indent="-114300" algn="l" defTabSz="622300">
                <a:lnSpc>
                  <a:spcPct val="150000"/>
                </a:lnSpc>
                <a:spcBef>
                  <a:spcPct val="0"/>
                </a:spcBef>
                <a:spcAft>
                  <a:spcPct val="15000"/>
                </a:spcAft>
                <a:buFont typeface="Arial" panose="020B0604020202020204" pitchFamily="34" charset="0"/>
                <a:buChar char="•"/>
              </a:pPr>
              <a:r>
                <a:rPr lang="en-US" sz="1400" b="0" i="0" kern="1200" dirty="0">
                  <a:latin typeface="+mj-lt"/>
                </a:rPr>
                <a:t>Aims to achieve fault-tolerant quantum computing.</a:t>
              </a:r>
            </a:p>
            <a:p>
              <a:pPr marL="114300" lvl="1" indent="-114300" algn="l" defTabSz="622300">
                <a:lnSpc>
                  <a:spcPct val="150000"/>
                </a:lnSpc>
                <a:spcBef>
                  <a:spcPct val="0"/>
                </a:spcBef>
                <a:spcAft>
                  <a:spcPct val="15000"/>
                </a:spcAft>
                <a:buFont typeface="Arial" panose="020B0604020202020204" pitchFamily="34" charset="0"/>
                <a:buChar char="•"/>
              </a:pPr>
              <a:r>
                <a:rPr lang="en-IN" sz="1400" b="0" i="0" kern="1200" dirty="0">
                  <a:latin typeface="+mj-lt"/>
                </a:rPr>
                <a:t>Relies on exotic particles like non-abelian </a:t>
              </a:r>
              <a:r>
                <a:rPr lang="en-IN" sz="1400" b="0" i="0" kern="1200" dirty="0" err="1">
                  <a:latin typeface="+mj-lt"/>
                </a:rPr>
                <a:t>anyons</a:t>
              </a:r>
              <a:r>
                <a:rPr lang="en-IN" sz="1400" b="0" i="0" kern="1200" dirty="0">
                  <a:latin typeface="+mj-lt"/>
                </a:rPr>
                <a:t>.</a:t>
              </a:r>
            </a:p>
          </p:txBody>
        </p:sp>
      </p:grpSp>
    </p:spTree>
    <p:extLst>
      <p:ext uri="{BB962C8B-B14F-4D97-AF65-F5344CB8AC3E}">
        <p14:creationId xmlns:p14="http://schemas.microsoft.com/office/powerpoint/2010/main" val="60987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F3D44-CB87-C260-F134-D52C0FC62D2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6560066-17CA-0887-7163-2833C49B25A0}"/>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Optimization </a:t>
            </a:r>
          </a:p>
        </p:txBody>
      </p:sp>
      <p:pic>
        <p:nvPicPr>
          <p:cNvPr id="8" name="Picture 7">
            <a:extLst>
              <a:ext uri="{FF2B5EF4-FFF2-40B4-BE49-F238E27FC236}">
                <a16:creationId xmlns:a16="http://schemas.microsoft.com/office/drawing/2014/main" id="{2443BA76-907A-3FCB-9005-A23B481AFF35}"/>
              </a:ext>
            </a:extLst>
          </p:cNvPr>
          <p:cNvPicPr>
            <a:picLocks noChangeAspect="1"/>
          </p:cNvPicPr>
          <p:nvPr/>
        </p:nvPicPr>
        <p:blipFill>
          <a:blip r:embed="rId3"/>
          <a:stretch>
            <a:fillRect/>
          </a:stretch>
        </p:blipFill>
        <p:spPr>
          <a:xfrm>
            <a:off x="180565" y="1387937"/>
            <a:ext cx="4893145" cy="4082126"/>
          </a:xfrm>
          <a:prstGeom prst="rect">
            <a:avLst/>
          </a:prstGeom>
        </p:spPr>
      </p:pic>
      <p:sp>
        <p:nvSpPr>
          <p:cNvPr id="9" name="Content Placeholder 2">
            <a:extLst>
              <a:ext uri="{FF2B5EF4-FFF2-40B4-BE49-F238E27FC236}">
                <a16:creationId xmlns:a16="http://schemas.microsoft.com/office/drawing/2014/main" id="{71FC78F3-4AE8-EBB3-FC94-EEE5EC0333F8}"/>
              </a:ext>
            </a:extLst>
          </p:cNvPr>
          <p:cNvSpPr txBox="1">
            <a:spLocks/>
          </p:cNvSpPr>
          <p:nvPr/>
        </p:nvSpPr>
        <p:spPr>
          <a:xfrm>
            <a:off x="5118370" y="1283962"/>
            <a:ext cx="9317477" cy="990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Graphik" panose="020B0503030202060203" pitchFamily="34" charset="0"/>
              </a:rPr>
              <a:t>Total Nodes: N= 6 spots.</a:t>
            </a:r>
          </a:p>
          <a:p>
            <a:r>
              <a:rPr lang="en-US" sz="1600" dirty="0">
                <a:latin typeface="Graphik" panose="020B0503030202060203" pitchFamily="34" charset="0"/>
              </a:rPr>
              <a:t>Total possible Combinations : (N-1) ! = (6-1)! = 5! = 5*4*3*2*1 = </a:t>
            </a:r>
            <a:r>
              <a:rPr lang="en-US" sz="1600" b="1" dirty="0">
                <a:latin typeface="Graphik" panose="020B0503030202060203" pitchFamily="34" charset="0"/>
              </a:rPr>
              <a:t>120</a:t>
            </a:r>
            <a:r>
              <a:rPr lang="en-US" sz="1600" dirty="0">
                <a:latin typeface="Graphik" panose="020B0503030202060203" pitchFamily="34" charset="0"/>
              </a:rPr>
              <a:t>.</a:t>
            </a:r>
          </a:p>
          <a:p>
            <a:endParaRPr lang="en-US" sz="1600" dirty="0">
              <a:latin typeface="Graphik" panose="020B0503030202060203" pitchFamily="34" charset="0"/>
            </a:endParaRPr>
          </a:p>
          <a:p>
            <a:endParaRPr lang="en-US" sz="1600" dirty="0">
              <a:latin typeface="Graphik" panose="020B0503030202060203" pitchFamily="34" charset="0"/>
            </a:endParaRPr>
          </a:p>
        </p:txBody>
      </p:sp>
      <p:pic>
        <p:nvPicPr>
          <p:cNvPr id="23" name="Picture 22">
            <a:extLst>
              <a:ext uri="{FF2B5EF4-FFF2-40B4-BE49-F238E27FC236}">
                <a16:creationId xmlns:a16="http://schemas.microsoft.com/office/drawing/2014/main" id="{8AB4FFC5-02F3-1DE9-FB82-C22CC89C0EB9}"/>
              </a:ext>
            </a:extLst>
          </p:cNvPr>
          <p:cNvPicPr>
            <a:picLocks noChangeAspect="1"/>
          </p:cNvPicPr>
          <p:nvPr/>
        </p:nvPicPr>
        <p:blipFill>
          <a:blip r:embed="rId4"/>
          <a:stretch>
            <a:fillRect/>
          </a:stretch>
        </p:blipFill>
        <p:spPr>
          <a:xfrm>
            <a:off x="5029050" y="2035698"/>
            <a:ext cx="6482301" cy="3213747"/>
          </a:xfrm>
          <a:prstGeom prst="rect">
            <a:avLst/>
          </a:prstGeom>
        </p:spPr>
      </p:pic>
    </p:spTree>
    <p:extLst>
      <p:ext uri="{BB962C8B-B14F-4D97-AF65-F5344CB8AC3E}">
        <p14:creationId xmlns:p14="http://schemas.microsoft.com/office/powerpoint/2010/main" val="70430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3A0B-4A26-3A56-E45B-DA854E41CCE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6B89D85-17C6-8A88-AB83-BBA3DB30FE49}"/>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Optimization </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26496B85-073E-4EB2-84F7-486FDED0362E}"/>
                  </a:ext>
                </a:extLst>
              </p:cNvPr>
              <p:cNvSpPr txBox="1">
                <a:spLocks/>
              </p:cNvSpPr>
              <p:nvPr/>
            </p:nvSpPr>
            <p:spPr>
              <a:xfrm>
                <a:off x="906294" y="1309672"/>
                <a:ext cx="10515600" cy="2077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rPr>
                  <a:t>What if there are at least 20 spots in a city to visit?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rPr>
                  <a:t>N= 20, Possible Combinations = 19! =  121,645,100,408,832,000.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rPr>
                  <a:t>Imagine, if N= 100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rPr>
                  <a:t>Possible Combinations = 99! = </a:t>
                </a:r>
                <a14:m>
                  <m:oMath xmlns:m="http://schemas.openxmlformats.org/officeDocument/2006/math">
                    <m:sSup>
                      <m:sSupPr>
                        <m:ctrlPr>
                          <a:rPr kumimoji="0" lang="en-US" sz="1600"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pPr>
                      <m:e>
                        <m:r>
                          <m:rPr>
                            <m:nor/>
                          </m:rPr>
                          <a:rPr kumimoji="0" lang="en-US" sz="1600" b="0" i="0" u="none" strike="noStrike" kern="1200" cap="none" spc="0" normalizeH="0" baseline="0" noProof="0" dirty="0" smtClean="0">
                            <a:ln>
                              <a:noFill/>
                            </a:ln>
                            <a:solidFill>
                              <a:sysClr val="windowText" lastClr="000000"/>
                            </a:solidFill>
                            <a:effectLst/>
                            <a:uLnTx/>
                            <a:uFillTx/>
                            <a:latin typeface="Graphik" panose="020B0503030202060203" pitchFamily="34" charset="0"/>
                          </a:rPr>
                          <m:t>9.332622</m:t>
                        </m:r>
                        <m:r>
                          <m:rPr>
                            <m:nor/>
                          </m:rPr>
                          <a:rPr kumimoji="0" lang="en-US" sz="1600" b="0" i="0" u="none" strike="noStrike" kern="1200" cap="none" spc="0" normalizeH="0" baseline="0" noProof="0" dirty="0" smtClean="0">
                            <a:ln>
                              <a:noFill/>
                            </a:ln>
                            <a:solidFill>
                              <a:sysClr val="windowText" lastClr="000000"/>
                            </a:solidFill>
                            <a:effectLst/>
                            <a:uLnTx/>
                            <a:uFillTx/>
                            <a:latin typeface="Graphik" panose="020B0503030202060203" pitchFamily="34" charset="0"/>
                          </a:rPr>
                          <m:t>×</m:t>
                        </m:r>
                        <m:r>
                          <m:rPr>
                            <m:nor/>
                          </m:rPr>
                          <a:rPr kumimoji="0" lang="en-US" sz="1600" b="0" i="0" u="none" strike="noStrike" kern="1200" cap="none" spc="0" normalizeH="0" baseline="0" noProof="0" dirty="0" smtClean="0">
                            <a:ln>
                              <a:noFill/>
                            </a:ln>
                            <a:solidFill>
                              <a:sysClr val="windowText" lastClr="000000"/>
                            </a:solidFill>
                            <a:effectLst/>
                            <a:uLnTx/>
                            <a:uFillTx/>
                            <a:latin typeface="Graphik" panose="020B0503030202060203" pitchFamily="34" charset="0"/>
                          </a:rPr>
                          <m:t>10</m:t>
                        </m:r>
                      </m:e>
                      <m:sup>
                        <m:r>
                          <a:rPr kumimoji="0" lang="en-US" sz="1600" b="0" i="1" u="none" strike="noStrike" kern="1200" cap="none" spc="0" normalizeH="0" baseline="0" noProof="0" smtClean="0">
                            <a:ln>
                              <a:noFill/>
                            </a:ln>
                            <a:solidFill>
                              <a:sysClr val="windowText" lastClr="000000"/>
                            </a:solidFill>
                            <a:effectLst/>
                            <a:uLnTx/>
                            <a:uFillTx/>
                            <a:latin typeface="Cambria Math" panose="02040503050406030204" pitchFamily="18" charset="0"/>
                          </a:rPr>
                          <m:t>155</m:t>
                        </m:r>
                      </m:sup>
                    </m:sSup>
                  </m:oMath>
                </a14:m>
                <a:endPar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ysClr val="windowText" lastClr="000000"/>
                  </a:solidFill>
                  <a:effectLst/>
                  <a:uLnTx/>
                  <a:uFillTx/>
                  <a:latin typeface="Graphik" panose="020B0503030202060203" pitchFamily="34" charset="0"/>
                </a:endParaRPr>
              </a:p>
            </p:txBody>
          </p:sp>
        </mc:Choice>
        <mc:Fallback>
          <p:sp>
            <p:nvSpPr>
              <p:cNvPr id="4" name="Content Placeholder 2">
                <a:extLst>
                  <a:ext uri="{FF2B5EF4-FFF2-40B4-BE49-F238E27FC236}">
                    <a16:creationId xmlns:a16="http://schemas.microsoft.com/office/drawing/2014/main" id="{26496B85-073E-4EB2-84F7-486FDED0362E}"/>
                  </a:ext>
                </a:extLst>
              </p:cNvPr>
              <p:cNvSpPr txBox="1">
                <a:spLocks noRot="1" noChangeAspect="1" noMove="1" noResize="1" noEditPoints="1" noAdjustHandles="1" noChangeArrowheads="1" noChangeShapeType="1" noTextEdit="1"/>
              </p:cNvSpPr>
              <p:nvPr/>
            </p:nvSpPr>
            <p:spPr>
              <a:xfrm>
                <a:off x="906294" y="1309672"/>
                <a:ext cx="10515600" cy="2077710"/>
              </a:xfrm>
              <a:prstGeom prst="rect">
                <a:avLst/>
              </a:prstGeom>
              <a:blipFill>
                <a:blip r:embed="rId3"/>
                <a:stretch>
                  <a:fillRect l="-232" t="-2053"/>
                </a:stretch>
              </a:blipFill>
            </p:spPr>
            <p:txBody>
              <a:bodyPr/>
              <a:lstStyle/>
              <a:p>
                <a:r>
                  <a:rPr lang="en-US">
                    <a:noFill/>
                  </a:rPr>
                  <a:t> </a:t>
                </a:r>
              </a:p>
            </p:txBody>
          </p:sp>
        </mc:Fallback>
      </mc:AlternateContent>
      <p:pic>
        <p:nvPicPr>
          <p:cNvPr id="5" name="Picture 2" descr="Difficulty Icons - Free SVG &amp; PNG Difficulty Images - Noun Project">
            <a:extLst>
              <a:ext uri="{FF2B5EF4-FFF2-40B4-BE49-F238E27FC236}">
                <a16:creationId xmlns:a16="http://schemas.microsoft.com/office/drawing/2014/main" id="{A599D71D-18D0-F4D1-2054-0B5A62C1F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279" y="1218978"/>
            <a:ext cx="1959480" cy="1959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F0121E-1C2F-D613-1435-3D15F7D31D69}"/>
              </a:ext>
            </a:extLst>
          </p:cNvPr>
          <p:cNvPicPr>
            <a:picLocks noChangeAspect="1"/>
          </p:cNvPicPr>
          <p:nvPr/>
        </p:nvPicPr>
        <p:blipFill rotWithShape="1">
          <a:blip r:embed="rId5"/>
          <a:srcRect r="36060"/>
          <a:stretch/>
        </p:blipFill>
        <p:spPr>
          <a:xfrm>
            <a:off x="1699447" y="3497530"/>
            <a:ext cx="4379907" cy="3026759"/>
          </a:xfrm>
          <a:prstGeom prst="rect">
            <a:avLst/>
          </a:prstGeom>
        </p:spPr>
      </p:pic>
      <p:sp>
        <p:nvSpPr>
          <p:cNvPr id="8" name="Thought Bubble: Cloud 7">
            <a:extLst>
              <a:ext uri="{FF2B5EF4-FFF2-40B4-BE49-F238E27FC236}">
                <a16:creationId xmlns:a16="http://schemas.microsoft.com/office/drawing/2014/main" id="{E136CEFD-C4B0-8408-8C65-64F6654B99FF}"/>
              </a:ext>
            </a:extLst>
          </p:cNvPr>
          <p:cNvSpPr/>
          <p:nvPr/>
        </p:nvSpPr>
        <p:spPr>
          <a:xfrm>
            <a:off x="6530937" y="3549297"/>
            <a:ext cx="2299975" cy="1548316"/>
          </a:xfrm>
          <a:prstGeom prst="cloudCallout">
            <a:avLst>
              <a:gd name="adj1" fmla="val -88905"/>
              <a:gd name="adj2" fmla="val 14495"/>
            </a:avLst>
          </a:prstGeom>
          <a:solidFill>
            <a:srgbClr val="C2D1E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mn-cs"/>
              </a:rPr>
              <a:t>This Time Complexity is Non-Polynomial </a:t>
            </a:r>
          </a:p>
        </p:txBody>
      </p:sp>
      <p:sp>
        <p:nvSpPr>
          <p:cNvPr id="9" name="TextBox 8">
            <a:extLst>
              <a:ext uri="{FF2B5EF4-FFF2-40B4-BE49-F238E27FC236}">
                <a16:creationId xmlns:a16="http://schemas.microsoft.com/office/drawing/2014/main" id="{900B1F1B-9E64-A03E-E3F9-569F60C47856}"/>
              </a:ext>
            </a:extLst>
          </p:cNvPr>
          <p:cNvSpPr txBox="1"/>
          <p:nvPr/>
        </p:nvSpPr>
        <p:spPr>
          <a:xfrm>
            <a:off x="8642845" y="5259530"/>
            <a:ext cx="2700431" cy="1015663"/>
          </a:xfrm>
          <a:prstGeom prst="rect">
            <a:avLst/>
          </a:prstGeom>
          <a:noFill/>
        </p:spPr>
        <p:txBody>
          <a:bodyPr wrap="square">
            <a:spAutoFit/>
          </a:bodyPr>
          <a:lstStyle/>
          <a:p>
            <a:pPr algn="ctr"/>
            <a:r>
              <a:rPr lang="en-US" sz="1200" dirty="0">
                <a:solidFill>
                  <a:prstClr val="black"/>
                </a:solidFill>
                <a:latin typeface="Graphik" panose="020B0503030202060203" pitchFamily="34" charset="0"/>
              </a:rPr>
              <a:t>N increases, the number of possible solutions (permutations) explodes exponentially. The time complexity moves from Polynomial to Non- Polynomial.</a:t>
            </a:r>
          </a:p>
        </p:txBody>
      </p:sp>
      <p:sp>
        <p:nvSpPr>
          <p:cNvPr id="10" name="TextBox 9">
            <a:extLst>
              <a:ext uri="{FF2B5EF4-FFF2-40B4-BE49-F238E27FC236}">
                <a16:creationId xmlns:a16="http://schemas.microsoft.com/office/drawing/2014/main" id="{284116A0-82D2-A177-5AA6-125CEE4755C1}"/>
              </a:ext>
            </a:extLst>
          </p:cNvPr>
          <p:cNvSpPr txBox="1"/>
          <p:nvPr/>
        </p:nvSpPr>
        <p:spPr>
          <a:xfrm>
            <a:off x="387768" y="3108744"/>
            <a:ext cx="2356799" cy="369332"/>
          </a:xfrm>
          <a:prstGeom prst="rect">
            <a:avLst/>
          </a:prstGeom>
          <a:noFill/>
        </p:spPr>
        <p:txBody>
          <a:bodyPr wrap="none" rtlCol="0">
            <a:spAutoFit/>
          </a:bodyPr>
          <a:lstStyle/>
          <a:p>
            <a:r>
              <a:rPr lang="en-US" b="1" dirty="0"/>
              <a:t>Classical Algorithms</a:t>
            </a:r>
          </a:p>
        </p:txBody>
      </p:sp>
    </p:spTree>
    <p:extLst>
      <p:ext uri="{BB962C8B-B14F-4D97-AF65-F5344CB8AC3E}">
        <p14:creationId xmlns:p14="http://schemas.microsoft.com/office/powerpoint/2010/main" val="31424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9B93-5F3B-C6B5-8102-F1C112EBBD5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01ABA09-E49C-1992-77BE-66E863CE0939}"/>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br>
              <a:rPr kumimoji="0" lang="en-US" sz="3600" b="1" i="0" u="none" strike="noStrike" kern="1200" cap="none" spc="0" normalizeH="0" baseline="0" noProof="0" dirty="0">
                <a:ln>
                  <a:noFill/>
                </a:ln>
                <a:solidFill>
                  <a:srgbClr val="000000"/>
                </a:solidFill>
                <a:effectLst/>
                <a:uLnTx/>
                <a:uFillTx/>
                <a:latin typeface="Graphik" panose="020B0503030202060203" pitchFamily="34" charset="0"/>
              </a:rPr>
            </a:br>
            <a:r>
              <a:rPr kumimoji="0" lang="en-US" sz="3600" b="1" i="0" u="none" strike="noStrike" kern="1200" cap="none" spc="0" normalizeH="0" baseline="0" noProof="0" dirty="0">
                <a:ln>
                  <a:noFill/>
                </a:ln>
                <a:solidFill>
                  <a:srgbClr val="000000"/>
                </a:solidFill>
                <a:effectLst/>
                <a:uLnTx/>
                <a:uFillTx/>
                <a:latin typeface="Graphik" panose="020B0503030202060203" pitchFamily="34" charset="0"/>
              </a:rPr>
              <a:t> Optimization: </a:t>
            </a:r>
            <a:r>
              <a:rPr lang="en-US" sz="3200" dirty="0">
                <a:latin typeface="Graphik" panose="020B0503030202060203" pitchFamily="34" charset="0"/>
              </a:rPr>
              <a:t>Intractable Problems – Still Exist!!</a:t>
            </a:r>
            <a:endParaRPr lang="en-US" dirty="0">
              <a:latin typeface="Graphik" panose="020B0503030202060203" pitchFamily="34"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Graphik" panose="020B0503030202060203" pitchFamily="34" charset="0"/>
            </a:endParaRPr>
          </a:p>
        </p:txBody>
      </p:sp>
      <p:sp>
        <p:nvSpPr>
          <p:cNvPr id="2" name="TextBox 1">
            <a:extLst>
              <a:ext uri="{FF2B5EF4-FFF2-40B4-BE49-F238E27FC236}">
                <a16:creationId xmlns:a16="http://schemas.microsoft.com/office/drawing/2014/main" id="{494C8378-7716-4332-D1F8-FCFDFBBF50DD}"/>
              </a:ext>
            </a:extLst>
          </p:cNvPr>
          <p:cNvSpPr txBox="1"/>
          <p:nvPr/>
        </p:nvSpPr>
        <p:spPr>
          <a:xfrm>
            <a:off x="1562832" y="2249752"/>
            <a:ext cx="6097554" cy="277518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solidFill>
                  <a:prstClr val="black"/>
                </a:solidFill>
                <a:latin typeface="Graphik" panose="020B0503030202060203" pitchFamily="34" charset="0"/>
              </a:rPr>
              <a:t>Job Shop Scheduling</a:t>
            </a:r>
          </a:p>
          <a:p>
            <a:pPr marL="285750" indent="-285750">
              <a:lnSpc>
                <a:spcPct val="200000"/>
              </a:lnSpc>
              <a:buFont typeface="Arial" panose="020B0604020202020204" pitchFamily="34" charset="0"/>
              <a:buChar char="•"/>
            </a:pPr>
            <a:r>
              <a:rPr lang="en-US" dirty="0">
                <a:solidFill>
                  <a:prstClr val="black"/>
                </a:solidFill>
                <a:latin typeface="Graphik" panose="020B0503030202060203" pitchFamily="34" charset="0"/>
              </a:rPr>
              <a:t>Resource Allocation</a:t>
            </a:r>
          </a:p>
          <a:p>
            <a:pPr marL="285750" indent="-285750">
              <a:lnSpc>
                <a:spcPct val="200000"/>
              </a:lnSpc>
              <a:buFont typeface="Arial" panose="020B0604020202020204" pitchFamily="34" charset="0"/>
              <a:buChar char="•"/>
            </a:pPr>
            <a:r>
              <a:rPr lang="en-US" dirty="0">
                <a:solidFill>
                  <a:prstClr val="black"/>
                </a:solidFill>
                <a:latin typeface="Graphik" panose="020B0503030202060203" pitchFamily="34" charset="0"/>
              </a:rPr>
              <a:t>Vehicle Routing</a:t>
            </a:r>
          </a:p>
          <a:p>
            <a:pPr marL="285750" indent="-285750">
              <a:lnSpc>
                <a:spcPct val="200000"/>
              </a:lnSpc>
              <a:buFont typeface="Arial" panose="020B0604020202020204" pitchFamily="34" charset="0"/>
              <a:buChar char="•"/>
            </a:pPr>
            <a:r>
              <a:rPr lang="en-US" dirty="0">
                <a:solidFill>
                  <a:prstClr val="black"/>
                </a:solidFill>
                <a:latin typeface="Graphik" panose="020B0503030202060203" pitchFamily="34" charset="0"/>
              </a:rPr>
              <a:t>Network Design</a:t>
            </a:r>
          </a:p>
          <a:p>
            <a:pPr marL="285750" indent="-285750">
              <a:lnSpc>
                <a:spcPct val="200000"/>
              </a:lnSpc>
              <a:buFont typeface="Arial" panose="020B0604020202020204" pitchFamily="34" charset="0"/>
              <a:buChar char="•"/>
            </a:pPr>
            <a:r>
              <a:rPr lang="en-US" dirty="0">
                <a:solidFill>
                  <a:prstClr val="black"/>
                </a:solidFill>
                <a:latin typeface="Graphik" panose="020B0503030202060203" pitchFamily="34" charset="0"/>
              </a:rPr>
              <a:t>Protein Folding</a:t>
            </a:r>
          </a:p>
        </p:txBody>
      </p:sp>
      <p:pic>
        <p:nvPicPr>
          <p:cNvPr id="3" name="Picture 2">
            <a:extLst>
              <a:ext uri="{FF2B5EF4-FFF2-40B4-BE49-F238E27FC236}">
                <a16:creationId xmlns:a16="http://schemas.microsoft.com/office/drawing/2014/main" id="{456C942E-1B99-D320-B351-FABBD79F9E30}"/>
              </a:ext>
            </a:extLst>
          </p:cNvPr>
          <p:cNvPicPr>
            <a:picLocks noChangeAspect="1"/>
          </p:cNvPicPr>
          <p:nvPr/>
        </p:nvPicPr>
        <p:blipFill>
          <a:blip r:embed="rId3"/>
          <a:stretch>
            <a:fillRect/>
          </a:stretch>
        </p:blipFill>
        <p:spPr>
          <a:xfrm>
            <a:off x="5878753" y="1884826"/>
            <a:ext cx="5654117" cy="3660678"/>
          </a:xfrm>
          <a:prstGeom prst="rect">
            <a:avLst/>
          </a:prstGeom>
        </p:spPr>
      </p:pic>
      <p:sp>
        <p:nvSpPr>
          <p:cNvPr id="4" name="TextBox 3">
            <a:extLst>
              <a:ext uri="{FF2B5EF4-FFF2-40B4-BE49-F238E27FC236}">
                <a16:creationId xmlns:a16="http://schemas.microsoft.com/office/drawing/2014/main" id="{38850C19-1DC9-4CA1-776D-BBD3A7072885}"/>
              </a:ext>
            </a:extLst>
          </p:cNvPr>
          <p:cNvSpPr txBox="1"/>
          <p:nvPr/>
        </p:nvSpPr>
        <p:spPr>
          <a:xfrm>
            <a:off x="5656859" y="5739642"/>
            <a:ext cx="6097904" cy="430887"/>
          </a:xfrm>
          <a:prstGeom prst="rect">
            <a:avLst/>
          </a:prstGeom>
          <a:noFill/>
        </p:spPr>
        <p:txBody>
          <a:bodyPr wrap="square">
            <a:spAutoFit/>
          </a:bodyPr>
          <a:lstStyle/>
          <a:p>
            <a:pPr algn="ctr"/>
            <a:r>
              <a:rPr lang="en-IN" sz="1100" dirty="0">
                <a:solidFill>
                  <a:prstClr val="black"/>
                </a:solidFill>
                <a:latin typeface="Calibri" panose="020F0502020204030204"/>
              </a:rPr>
              <a:t>Source: Optimization Applications as Quantum Performance Benchmarks, Quantum Economic Development Consortium (QED-C)</a:t>
            </a:r>
          </a:p>
        </p:txBody>
      </p:sp>
    </p:spTree>
    <p:extLst>
      <p:ext uri="{BB962C8B-B14F-4D97-AF65-F5344CB8AC3E}">
        <p14:creationId xmlns:p14="http://schemas.microsoft.com/office/powerpoint/2010/main" val="1168839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3DB5-391D-BF9A-8673-A835D6D34AB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117EBEA-3083-5807-03AD-EC8578F983C0}"/>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grpSp>
        <p:nvGrpSpPr>
          <p:cNvPr id="2" name="Group 1">
            <a:extLst>
              <a:ext uri="{FF2B5EF4-FFF2-40B4-BE49-F238E27FC236}">
                <a16:creationId xmlns:a16="http://schemas.microsoft.com/office/drawing/2014/main" id="{7A2D2703-03E7-2910-A600-B81BE9995AE9}"/>
              </a:ext>
            </a:extLst>
          </p:cNvPr>
          <p:cNvGrpSpPr/>
          <p:nvPr/>
        </p:nvGrpSpPr>
        <p:grpSpPr>
          <a:xfrm>
            <a:off x="478491" y="2031100"/>
            <a:ext cx="10975314" cy="2795799"/>
            <a:chOff x="155510" y="2028436"/>
            <a:chExt cx="10975314" cy="2795799"/>
          </a:xfrm>
        </p:grpSpPr>
        <p:sp>
          <p:nvSpPr>
            <p:cNvPr id="3" name="Rectangle 2">
              <a:extLst>
                <a:ext uri="{FF2B5EF4-FFF2-40B4-BE49-F238E27FC236}">
                  <a16:creationId xmlns:a16="http://schemas.microsoft.com/office/drawing/2014/main" id="{769AA1B4-2D55-2144-7DB5-1639AF6823F4}"/>
                </a:ext>
              </a:extLst>
            </p:cNvPr>
            <p:cNvSpPr/>
            <p:nvPr/>
          </p:nvSpPr>
          <p:spPr>
            <a:xfrm>
              <a:off x="1845130" y="2856398"/>
              <a:ext cx="1150775"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Construct QUBO</a:t>
              </a:r>
            </a:p>
          </p:txBody>
        </p:sp>
        <p:grpSp>
          <p:nvGrpSpPr>
            <p:cNvPr id="4" name="Group 3">
              <a:extLst>
                <a:ext uri="{FF2B5EF4-FFF2-40B4-BE49-F238E27FC236}">
                  <a16:creationId xmlns:a16="http://schemas.microsoft.com/office/drawing/2014/main" id="{48AB3010-0783-2CE0-E1A8-EF61FBF97D28}"/>
                </a:ext>
              </a:extLst>
            </p:cNvPr>
            <p:cNvGrpSpPr/>
            <p:nvPr/>
          </p:nvGrpSpPr>
          <p:grpSpPr>
            <a:xfrm>
              <a:off x="155510" y="2028436"/>
              <a:ext cx="10975314" cy="2795799"/>
              <a:chOff x="155510" y="2028436"/>
              <a:chExt cx="10975314" cy="2795799"/>
            </a:xfrm>
          </p:grpSpPr>
          <p:sp>
            <p:nvSpPr>
              <p:cNvPr id="5" name="Rectangle 4">
                <a:extLst>
                  <a:ext uri="{FF2B5EF4-FFF2-40B4-BE49-F238E27FC236}">
                    <a16:creationId xmlns:a16="http://schemas.microsoft.com/office/drawing/2014/main" id="{9CBB555A-96CE-F263-7CD4-BA6864CEBFAA}"/>
                  </a:ext>
                </a:extLst>
              </p:cNvPr>
              <p:cNvSpPr/>
              <p:nvPr/>
            </p:nvSpPr>
            <p:spPr>
              <a:xfrm>
                <a:off x="155510" y="2856398"/>
                <a:ext cx="1150775"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Problem Formulation</a:t>
                </a:r>
              </a:p>
            </p:txBody>
          </p:sp>
          <p:sp>
            <p:nvSpPr>
              <p:cNvPr id="7" name="Rectangle 6">
                <a:extLst>
                  <a:ext uri="{FF2B5EF4-FFF2-40B4-BE49-F238E27FC236}">
                    <a16:creationId xmlns:a16="http://schemas.microsoft.com/office/drawing/2014/main" id="{700310A3-BCF2-9CFB-A2D6-9C4D52FE344E}"/>
                  </a:ext>
                </a:extLst>
              </p:cNvPr>
              <p:cNvSpPr/>
              <p:nvPr/>
            </p:nvSpPr>
            <p:spPr>
              <a:xfrm>
                <a:off x="4043355" y="3686515"/>
                <a:ext cx="1252635" cy="1137720"/>
              </a:xfrm>
              <a:prstGeom prst="rect">
                <a:avLst/>
              </a:prstGeom>
              <a:solidFill>
                <a:srgbClr val="9A57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Map the QUBO to Qubit</a:t>
                </a:r>
              </a:p>
            </p:txBody>
          </p:sp>
          <p:sp>
            <p:nvSpPr>
              <p:cNvPr id="8" name="Rectangle 7">
                <a:extLst>
                  <a:ext uri="{FF2B5EF4-FFF2-40B4-BE49-F238E27FC236}">
                    <a16:creationId xmlns:a16="http://schemas.microsoft.com/office/drawing/2014/main" id="{1BA4E2DC-BA2A-0415-1865-F33FDD4807D3}"/>
                  </a:ext>
                </a:extLst>
              </p:cNvPr>
              <p:cNvSpPr/>
              <p:nvPr/>
            </p:nvSpPr>
            <p:spPr>
              <a:xfrm>
                <a:off x="5897332" y="2028436"/>
                <a:ext cx="1252635" cy="1137720"/>
              </a:xfrm>
              <a:prstGeom prst="rect">
                <a:avLst/>
              </a:prstGeom>
              <a:solidFill>
                <a:srgbClr val="B381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Quantum Annealing</a:t>
                </a:r>
              </a:p>
            </p:txBody>
          </p:sp>
          <p:sp>
            <p:nvSpPr>
              <p:cNvPr id="9" name="Rectangle 8">
                <a:extLst>
                  <a:ext uri="{FF2B5EF4-FFF2-40B4-BE49-F238E27FC236}">
                    <a16:creationId xmlns:a16="http://schemas.microsoft.com/office/drawing/2014/main" id="{A35C1CFA-8C42-4BC8-91C5-3A92EBBF521E}"/>
                  </a:ext>
                </a:extLst>
              </p:cNvPr>
              <p:cNvSpPr/>
              <p:nvPr/>
            </p:nvSpPr>
            <p:spPr>
              <a:xfrm>
                <a:off x="5906180" y="3686515"/>
                <a:ext cx="1234939" cy="1137720"/>
              </a:xfrm>
              <a:prstGeom prst="rect">
                <a:avLst/>
              </a:prstGeom>
              <a:solidFill>
                <a:srgbClr val="B381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Gate based Algorithm like VQE and QAOA</a:t>
                </a:r>
              </a:p>
            </p:txBody>
          </p:sp>
          <p:sp>
            <p:nvSpPr>
              <p:cNvPr id="10" name="Rectangle 9">
                <a:extLst>
                  <a:ext uri="{FF2B5EF4-FFF2-40B4-BE49-F238E27FC236}">
                    <a16:creationId xmlns:a16="http://schemas.microsoft.com/office/drawing/2014/main" id="{BB0FBC83-7FC6-ECF3-C3D5-D5D6B258A978}"/>
                  </a:ext>
                </a:extLst>
              </p:cNvPr>
              <p:cNvSpPr/>
              <p:nvPr/>
            </p:nvSpPr>
            <p:spPr>
              <a:xfrm>
                <a:off x="4052203" y="2028436"/>
                <a:ext cx="1252635" cy="1137720"/>
              </a:xfrm>
              <a:prstGeom prst="rect">
                <a:avLst/>
              </a:prstGeom>
              <a:solidFill>
                <a:srgbClr val="9A57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Map the QUBO to Hamiltonian </a:t>
                </a:r>
              </a:p>
            </p:txBody>
          </p:sp>
          <p:sp>
            <p:nvSpPr>
              <p:cNvPr id="11" name="Rectangle 10">
                <a:extLst>
                  <a:ext uri="{FF2B5EF4-FFF2-40B4-BE49-F238E27FC236}">
                    <a16:creationId xmlns:a16="http://schemas.microsoft.com/office/drawing/2014/main" id="{3E9320DC-41D4-EB80-1FBA-922CABC1BF54}"/>
                  </a:ext>
                </a:extLst>
              </p:cNvPr>
              <p:cNvSpPr/>
              <p:nvPr/>
            </p:nvSpPr>
            <p:spPr>
              <a:xfrm>
                <a:off x="8050756" y="2856398"/>
                <a:ext cx="1234939"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Measurement</a:t>
                </a:r>
              </a:p>
            </p:txBody>
          </p:sp>
          <p:sp>
            <p:nvSpPr>
              <p:cNvPr id="12" name="Rectangle 11">
                <a:extLst>
                  <a:ext uri="{FF2B5EF4-FFF2-40B4-BE49-F238E27FC236}">
                    <a16:creationId xmlns:a16="http://schemas.microsoft.com/office/drawing/2014/main" id="{A65533CE-CEEC-AB09-2276-DBE9EE429070}"/>
                  </a:ext>
                </a:extLst>
              </p:cNvPr>
              <p:cNvSpPr/>
              <p:nvPr/>
            </p:nvSpPr>
            <p:spPr>
              <a:xfrm>
                <a:off x="9895885" y="2856398"/>
                <a:ext cx="1234939"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Iteration and Refinement</a:t>
                </a:r>
              </a:p>
            </p:txBody>
          </p:sp>
          <p:cxnSp>
            <p:nvCxnSpPr>
              <p:cNvPr id="13" name="Straight Arrow Connector 12">
                <a:extLst>
                  <a:ext uri="{FF2B5EF4-FFF2-40B4-BE49-F238E27FC236}">
                    <a16:creationId xmlns:a16="http://schemas.microsoft.com/office/drawing/2014/main" id="{14204F06-D386-7AA3-6323-D41A5A3C1301}"/>
                  </a:ext>
                </a:extLst>
              </p:cNvPr>
              <p:cNvCxnSpPr/>
              <p:nvPr/>
            </p:nvCxnSpPr>
            <p:spPr>
              <a:xfrm>
                <a:off x="1306285" y="3429000"/>
                <a:ext cx="538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67AAB716-A732-5A11-E7FA-329512642EB8}"/>
                  </a:ext>
                </a:extLst>
              </p:cNvPr>
              <p:cNvCxnSpPr>
                <a:cxnSpLocks/>
                <a:endCxn id="10" idx="1"/>
              </p:cNvCxnSpPr>
              <p:nvPr/>
            </p:nvCxnSpPr>
            <p:spPr>
              <a:xfrm flipV="1">
                <a:off x="3004753" y="2597296"/>
                <a:ext cx="1047450" cy="8279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B9940DD3-B380-048E-F32A-02DD684F0389}"/>
                  </a:ext>
                </a:extLst>
              </p:cNvPr>
              <p:cNvCxnSpPr>
                <a:cxnSpLocks/>
                <a:stCxn id="3" idx="3"/>
              </p:cNvCxnSpPr>
              <p:nvPr/>
            </p:nvCxnSpPr>
            <p:spPr>
              <a:xfrm>
                <a:off x="2995905" y="3425258"/>
                <a:ext cx="1056298" cy="8574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40EBDEA-AD29-2F1C-4468-0FC18B689BE6}"/>
                  </a:ext>
                </a:extLst>
              </p:cNvPr>
              <p:cNvCxnSpPr>
                <a:stCxn id="10" idx="3"/>
                <a:endCxn id="8" idx="1"/>
              </p:cNvCxnSpPr>
              <p:nvPr/>
            </p:nvCxnSpPr>
            <p:spPr>
              <a:xfrm>
                <a:off x="5304838" y="2597296"/>
                <a:ext cx="5924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10AA5C4-329D-4374-E434-EFEA89C81660}"/>
                  </a:ext>
                </a:extLst>
              </p:cNvPr>
              <p:cNvCxnSpPr>
                <a:stCxn id="7" idx="3"/>
                <a:endCxn id="9" idx="1"/>
              </p:cNvCxnSpPr>
              <p:nvPr/>
            </p:nvCxnSpPr>
            <p:spPr>
              <a:xfrm>
                <a:off x="5295990" y="4255375"/>
                <a:ext cx="610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5293AA57-D061-28D3-A510-5F0F4916B266}"/>
                  </a:ext>
                </a:extLst>
              </p:cNvPr>
              <p:cNvCxnSpPr>
                <a:endCxn id="11" idx="1"/>
              </p:cNvCxnSpPr>
              <p:nvPr/>
            </p:nvCxnSpPr>
            <p:spPr>
              <a:xfrm>
                <a:off x="7149967" y="2597296"/>
                <a:ext cx="900789" cy="8279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89A8BE3-C45F-A332-96A3-AB7AADC8565B}"/>
                  </a:ext>
                </a:extLst>
              </p:cNvPr>
              <p:cNvCxnSpPr>
                <a:stCxn id="9" idx="3"/>
              </p:cNvCxnSpPr>
              <p:nvPr/>
            </p:nvCxnSpPr>
            <p:spPr>
              <a:xfrm flipV="1">
                <a:off x="7141119" y="3425258"/>
                <a:ext cx="909637" cy="8301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27CA7AB-6450-3625-A950-B978076B2F5D}"/>
                  </a:ext>
                </a:extLst>
              </p:cNvPr>
              <p:cNvCxnSpPr>
                <a:stCxn id="11" idx="3"/>
                <a:endCxn id="12" idx="1"/>
              </p:cNvCxnSpPr>
              <p:nvPr/>
            </p:nvCxnSpPr>
            <p:spPr>
              <a:xfrm>
                <a:off x="9285695" y="3425258"/>
                <a:ext cx="610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21" name="TextBox 20">
            <a:extLst>
              <a:ext uri="{FF2B5EF4-FFF2-40B4-BE49-F238E27FC236}">
                <a16:creationId xmlns:a16="http://schemas.microsoft.com/office/drawing/2014/main" id="{DE4E947B-0626-AFDE-D953-756EFCA0590C}"/>
              </a:ext>
            </a:extLst>
          </p:cNvPr>
          <p:cNvSpPr txBox="1"/>
          <p:nvPr/>
        </p:nvSpPr>
        <p:spPr>
          <a:xfrm>
            <a:off x="3546047" y="2326910"/>
            <a:ext cx="820289" cy="307777"/>
          </a:xfrm>
          <a:prstGeom prst="rect">
            <a:avLst/>
          </a:prstGeom>
          <a:noFill/>
        </p:spPr>
        <p:txBody>
          <a:bodyPr wrap="none" rtlCol="0">
            <a:spAutoFit/>
          </a:bodyPr>
          <a:lstStyle/>
          <a:p>
            <a:r>
              <a:rPr lang="en-US" sz="1400" dirty="0"/>
              <a:t>Option 1</a:t>
            </a:r>
          </a:p>
        </p:txBody>
      </p:sp>
      <p:sp>
        <p:nvSpPr>
          <p:cNvPr id="22" name="TextBox 21">
            <a:extLst>
              <a:ext uri="{FF2B5EF4-FFF2-40B4-BE49-F238E27FC236}">
                <a16:creationId xmlns:a16="http://schemas.microsoft.com/office/drawing/2014/main" id="{F06AF707-30E6-0780-DFC7-9CCB73607355}"/>
              </a:ext>
            </a:extLst>
          </p:cNvPr>
          <p:cNvSpPr txBox="1"/>
          <p:nvPr/>
        </p:nvSpPr>
        <p:spPr>
          <a:xfrm>
            <a:off x="3546047" y="4285415"/>
            <a:ext cx="820289" cy="307777"/>
          </a:xfrm>
          <a:prstGeom prst="rect">
            <a:avLst/>
          </a:prstGeom>
          <a:noFill/>
        </p:spPr>
        <p:txBody>
          <a:bodyPr wrap="none" rtlCol="0">
            <a:spAutoFit/>
          </a:bodyPr>
          <a:lstStyle/>
          <a:p>
            <a:r>
              <a:rPr lang="en-US" sz="1400" dirty="0"/>
              <a:t>Option 2</a:t>
            </a:r>
          </a:p>
        </p:txBody>
      </p:sp>
      <p:sp>
        <p:nvSpPr>
          <p:cNvPr id="23" name="TextBox 22">
            <a:extLst>
              <a:ext uri="{FF2B5EF4-FFF2-40B4-BE49-F238E27FC236}">
                <a16:creationId xmlns:a16="http://schemas.microsoft.com/office/drawing/2014/main" id="{C7E79CDE-1821-A1DD-8B96-5C49913CEA7E}"/>
              </a:ext>
            </a:extLst>
          </p:cNvPr>
          <p:cNvSpPr txBox="1"/>
          <p:nvPr/>
        </p:nvSpPr>
        <p:spPr>
          <a:xfrm>
            <a:off x="315756" y="4088235"/>
            <a:ext cx="1472833" cy="738664"/>
          </a:xfrm>
          <a:prstGeom prst="rect">
            <a:avLst/>
          </a:prstGeom>
          <a:noFill/>
        </p:spPr>
        <p:txBody>
          <a:bodyPr wrap="square" rtlCol="0">
            <a:spAutoFit/>
          </a:bodyPr>
          <a:lstStyle/>
          <a:p>
            <a:pPr algn="ctr"/>
            <a:r>
              <a:rPr lang="en-US" sz="1400" dirty="0"/>
              <a:t>Integer Linear Programming</a:t>
            </a:r>
            <a:br>
              <a:rPr lang="en-US" sz="1400" dirty="0"/>
            </a:br>
            <a:endParaRPr lang="en-US" sz="1400" dirty="0"/>
          </a:p>
        </p:txBody>
      </p:sp>
      <p:sp>
        <p:nvSpPr>
          <p:cNvPr id="24" name="TextBox 23">
            <a:extLst>
              <a:ext uri="{FF2B5EF4-FFF2-40B4-BE49-F238E27FC236}">
                <a16:creationId xmlns:a16="http://schemas.microsoft.com/office/drawing/2014/main" id="{1A882207-8464-806B-3F82-BA22AA9965BA}"/>
              </a:ext>
            </a:extLst>
          </p:cNvPr>
          <p:cNvSpPr txBox="1"/>
          <p:nvPr/>
        </p:nvSpPr>
        <p:spPr>
          <a:xfrm>
            <a:off x="2039218" y="4088235"/>
            <a:ext cx="1472833" cy="954107"/>
          </a:xfrm>
          <a:prstGeom prst="rect">
            <a:avLst/>
          </a:prstGeom>
          <a:noFill/>
        </p:spPr>
        <p:txBody>
          <a:bodyPr wrap="square" rtlCol="0">
            <a:spAutoFit/>
          </a:bodyPr>
          <a:lstStyle/>
          <a:p>
            <a:pPr algn="ctr"/>
            <a:r>
              <a:rPr lang="en-US" sz="1400" dirty="0"/>
              <a:t>Quadratic Unconstrained Binary Optimization </a:t>
            </a:r>
          </a:p>
        </p:txBody>
      </p:sp>
      <p:sp>
        <p:nvSpPr>
          <p:cNvPr id="25" name="TextBox 24">
            <a:extLst>
              <a:ext uri="{FF2B5EF4-FFF2-40B4-BE49-F238E27FC236}">
                <a16:creationId xmlns:a16="http://schemas.microsoft.com/office/drawing/2014/main" id="{3A5647B4-D906-BE08-D1BA-D7F223B45D76}"/>
              </a:ext>
            </a:extLst>
          </p:cNvPr>
          <p:cNvSpPr txBox="1"/>
          <p:nvPr/>
        </p:nvSpPr>
        <p:spPr>
          <a:xfrm>
            <a:off x="4265084" y="5078277"/>
            <a:ext cx="1472833" cy="307777"/>
          </a:xfrm>
          <a:prstGeom prst="rect">
            <a:avLst/>
          </a:prstGeom>
          <a:noFill/>
        </p:spPr>
        <p:txBody>
          <a:bodyPr wrap="square" rtlCol="0">
            <a:spAutoFit/>
          </a:bodyPr>
          <a:lstStyle/>
          <a:p>
            <a:pPr algn="ctr"/>
            <a:r>
              <a:rPr lang="en-US" sz="1400" dirty="0"/>
              <a:t>Encoding</a:t>
            </a:r>
          </a:p>
        </p:txBody>
      </p:sp>
      <p:sp>
        <p:nvSpPr>
          <p:cNvPr id="26" name="TextBox 25">
            <a:extLst>
              <a:ext uri="{FF2B5EF4-FFF2-40B4-BE49-F238E27FC236}">
                <a16:creationId xmlns:a16="http://schemas.microsoft.com/office/drawing/2014/main" id="{AF33499A-39E8-8BEB-F110-DA0DFAEDCE2E}"/>
              </a:ext>
            </a:extLst>
          </p:cNvPr>
          <p:cNvSpPr txBox="1"/>
          <p:nvPr/>
        </p:nvSpPr>
        <p:spPr>
          <a:xfrm>
            <a:off x="6111013" y="5043159"/>
            <a:ext cx="1472833" cy="1600438"/>
          </a:xfrm>
          <a:prstGeom prst="rect">
            <a:avLst/>
          </a:prstGeom>
          <a:noFill/>
        </p:spPr>
        <p:txBody>
          <a:bodyPr wrap="square" rtlCol="0">
            <a:spAutoFit/>
          </a:bodyPr>
          <a:lstStyle/>
          <a:p>
            <a:pPr algn="ctr"/>
            <a:r>
              <a:rPr lang="en-US" sz="1400" dirty="0"/>
              <a:t>Solvers</a:t>
            </a:r>
            <a:br>
              <a:rPr lang="en-US" sz="1400" dirty="0"/>
            </a:br>
            <a:br>
              <a:rPr lang="en-US" sz="1400" dirty="0"/>
            </a:br>
            <a:r>
              <a:rPr lang="en-US" sz="1400" dirty="0"/>
              <a:t>In Gate based Solver the Hamiltonian conversions happen</a:t>
            </a:r>
          </a:p>
        </p:txBody>
      </p:sp>
      <p:sp>
        <p:nvSpPr>
          <p:cNvPr id="27" name="TextBox 26">
            <a:extLst>
              <a:ext uri="{FF2B5EF4-FFF2-40B4-BE49-F238E27FC236}">
                <a16:creationId xmlns:a16="http://schemas.microsoft.com/office/drawing/2014/main" id="{5A0A29CC-6703-7514-A4E7-3664BB23EB40}"/>
              </a:ext>
            </a:extLst>
          </p:cNvPr>
          <p:cNvSpPr txBox="1"/>
          <p:nvPr/>
        </p:nvSpPr>
        <p:spPr>
          <a:xfrm>
            <a:off x="8254789" y="4374517"/>
            <a:ext cx="1472833" cy="307777"/>
          </a:xfrm>
          <a:prstGeom prst="rect">
            <a:avLst/>
          </a:prstGeom>
          <a:noFill/>
        </p:spPr>
        <p:txBody>
          <a:bodyPr wrap="square" rtlCol="0">
            <a:spAutoFit/>
          </a:bodyPr>
          <a:lstStyle/>
          <a:p>
            <a:pPr algn="ctr"/>
            <a:r>
              <a:rPr lang="en-US" sz="1400" dirty="0"/>
              <a:t>Result</a:t>
            </a:r>
          </a:p>
        </p:txBody>
      </p:sp>
    </p:spTree>
    <p:extLst>
      <p:ext uri="{BB962C8B-B14F-4D97-AF65-F5344CB8AC3E}">
        <p14:creationId xmlns:p14="http://schemas.microsoft.com/office/powerpoint/2010/main" val="2999605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1646BE-4D1C-B86E-E0FB-7CCC3F6B30A6}"/>
              </a:ext>
            </a:extLst>
          </p:cNvPr>
          <p:cNvSpPr txBox="1"/>
          <p:nvPr/>
        </p:nvSpPr>
        <p:spPr>
          <a:xfrm>
            <a:off x="274320" y="3079777"/>
            <a:ext cx="7904479" cy="3000309"/>
          </a:xfrm>
          <a:prstGeom prst="rect">
            <a:avLst/>
          </a:prstGeom>
          <a:noFill/>
        </p:spPr>
        <p:txBody>
          <a:bodyPr wrap="square">
            <a:spAutoFit/>
          </a:bodyPr>
          <a:lstStyle/>
          <a:p>
            <a:pPr algn="just">
              <a:lnSpc>
                <a:spcPct val="150000"/>
              </a:lnSpc>
            </a:pPr>
            <a:r>
              <a:rPr lang="en-US" sz="1600" b="1" dirty="0">
                <a:latin typeface="Graphik" panose="020B0503030202060203" pitchFamily="34" charset="0"/>
              </a:rPr>
              <a:t>Principle of Annealing:</a:t>
            </a:r>
          </a:p>
          <a:p>
            <a:pPr marL="742950" lvl="1" indent="-285750" algn="just">
              <a:lnSpc>
                <a:spcPct val="150000"/>
              </a:lnSpc>
              <a:buFont typeface="Arial" panose="020B0604020202020204" pitchFamily="34" charset="0"/>
              <a:buChar char="•"/>
            </a:pPr>
            <a:r>
              <a:rPr lang="en-US" sz="1600" dirty="0">
                <a:latin typeface="Graphik" panose="020B0503030202060203" pitchFamily="34" charset="0"/>
              </a:rPr>
              <a:t>Inspired by classical annealing in metallurgy, quantum annealing gradually evolves a quantum system from a state with high energy to a state with low energy, mimicking the process of cooling a physical system.</a:t>
            </a:r>
          </a:p>
          <a:p>
            <a:pPr marL="742950" lvl="1" indent="-285750" algn="just">
              <a:lnSpc>
                <a:spcPct val="150000"/>
              </a:lnSpc>
              <a:buFont typeface="Arial" panose="020B0604020202020204" pitchFamily="34" charset="0"/>
              <a:buChar char="•"/>
            </a:pPr>
            <a:r>
              <a:rPr lang="en-US" sz="1600" dirty="0">
                <a:latin typeface="Graphik" panose="020B0503030202060203" pitchFamily="34" charset="0"/>
              </a:rPr>
              <a:t>The goal is to reach the ground state (lowest energy state) of the system, which corresponds to the optimal solution of the optimization problem.</a:t>
            </a:r>
          </a:p>
        </p:txBody>
      </p:sp>
      <p:sp>
        <p:nvSpPr>
          <p:cNvPr id="14" name="TextBox 13">
            <a:extLst>
              <a:ext uri="{FF2B5EF4-FFF2-40B4-BE49-F238E27FC236}">
                <a16:creationId xmlns:a16="http://schemas.microsoft.com/office/drawing/2014/main" id="{10AD8523-6C22-2019-083B-299F4D9D01C5}"/>
              </a:ext>
            </a:extLst>
          </p:cNvPr>
          <p:cNvSpPr txBox="1"/>
          <p:nvPr/>
        </p:nvSpPr>
        <p:spPr>
          <a:xfrm>
            <a:off x="274320" y="1235659"/>
            <a:ext cx="6096000" cy="369332"/>
          </a:xfrm>
          <a:prstGeom prst="rect">
            <a:avLst/>
          </a:prstGeom>
          <a:noFill/>
        </p:spPr>
        <p:txBody>
          <a:bodyPr wrap="square">
            <a:spAutoFit/>
          </a:bodyPr>
          <a:lstStyle/>
          <a:p>
            <a:pPr algn="just"/>
            <a:r>
              <a:rPr lang="en-US" b="1" dirty="0">
                <a:latin typeface="Graphik" panose="020B0503030202060203" pitchFamily="34" charset="0"/>
              </a:rPr>
              <a:t>Quantum Annealing</a:t>
            </a:r>
          </a:p>
        </p:txBody>
      </p:sp>
      <p:pic>
        <p:nvPicPr>
          <p:cNvPr id="4098" name="Picture 2" descr="Annealing Process in Heat Treatment and More | SST">
            <a:extLst>
              <a:ext uri="{FF2B5EF4-FFF2-40B4-BE49-F238E27FC236}">
                <a16:creationId xmlns:a16="http://schemas.microsoft.com/office/drawing/2014/main" id="{DB3FB689-045E-64D1-33FD-FD82EB602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812" y="3520298"/>
            <a:ext cx="2963174" cy="22616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41794F1-03C4-E191-57D6-1630EB254BA3}"/>
              </a:ext>
            </a:extLst>
          </p:cNvPr>
          <p:cNvSpPr txBox="1"/>
          <p:nvPr/>
        </p:nvSpPr>
        <p:spPr>
          <a:xfrm>
            <a:off x="612476" y="1604991"/>
            <a:ext cx="10491972" cy="999761"/>
          </a:xfrm>
          <a:prstGeom prst="rect">
            <a:avLst/>
          </a:prstGeom>
          <a:noFill/>
        </p:spPr>
        <p:txBody>
          <a:bodyPr wrap="square">
            <a:spAutoFit/>
          </a:bodyPr>
          <a:lstStyle/>
          <a:p>
            <a:pPr algn="l">
              <a:lnSpc>
                <a:spcPct val="200000"/>
              </a:lnSpc>
              <a:buFont typeface="Arial" panose="020B0604020202020204" pitchFamily="34" charset="0"/>
              <a:buChar char="•"/>
            </a:pPr>
            <a:r>
              <a:rPr lang="en-US" sz="1600" dirty="0">
                <a:latin typeface="Graphik" panose="020B0503030202060203" pitchFamily="34" charset="0"/>
              </a:rPr>
              <a:t>Quantum annealing is a quantum computing approach designed for solving optimization problems.</a:t>
            </a:r>
          </a:p>
          <a:p>
            <a:pPr algn="l">
              <a:lnSpc>
                <a:spcPct val="200000"/>
              </a:lnSpc>
              <a:buFont typeface="Arial" panose="020B0604020202020204" pitchFamily="34" charset="0"/>
              <a:buChar char="•"/>
            </a:pPr>
            <a:r>
              <a:rPr lang="en-US" sz="1600" dirty="0">
                <a:latin typeface="Graphik" panose="020B0503030202060203" pitchFamily="34" charset="0"/>
              </a:rPr>
              <a:t>It leverages quantum effects to explore solution spaces efficiently and find optimal solutions.</a:t>
            </a:r>
          </a:p>
        </p:txBody>
      </p:sp>
      <p:sp>
        <p:nvSpPr>
          <p:cNvPr id="3" name="Title 1">
            <a:extLst>
              <a:ext uri="{FF2B5EF4-FFF2-40B4-BE49-F238E27FC236}">
                <a16:creationId xmlns:a16="http://schemas.microsoft.com/office/drawing/2014/main" id="{EA86F953-E69F-7AF4-6691-208F4F34D789}"/>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967641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1646BE-4D1C-B86E-E0FB-7CCC3F6B30A6}"/>
              </a:ext>
            </a:extLst>
          </p:cNvPr>
          <p:cNvSpPr txBox="1"/>
          <p:nvPr/>
        </p:nvSpPr>
        <p:spPr>
          <a:xfrm>
            <a:off x="274321" y="1243550"/>
            <a:ext cx="6593839" cy="4477636"/>
          </a:xfrm>
          <a:prstGeom prst="rect">
            <a:avLst/>
          </a:prstGeom>
          <a:noFill/>
        </p:spPr>
        <p:txBody>
          <a:bodyPr wrap="square">
            <a:spAutoFit/>
          </a:bodyPr>
          <a:lstStyle/>
          <a:p>
            <a:pPr algn="just">
              <a:lnSpc>
                <a:spcPct val="150000"/>
              </a:lnSpc>
            </a:pPr>
            <a:r>
              <a:rPr lang="en-US" sz="1600" b="1" dirty="0">
                <a:latin typeface="Graphik" panose="020B0503030202060203" pitchFamily="34" charset="0"/>
              </a:rPr>
              <a:t>Key Features of Quantum Annealing:</a:t>
            </a:r>
          </a:p>
          <a:p>
            <a:pPr algn="just">
              <a:lnSpc>
                <a:spcPct val="150000"/>
              </a:lnSpc>
            </a:pPr>
            <a:endParaRPr lang="en-US" sz="1600" b="1" dirty="0">
              <a:latin typeface="Graphik" panose="020B0503030202060203" pitchFamily="34" charset="0"/>
            </a:endParaRP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Exploration of Solution Space: </a:t>
            </a:r>
            <a:r>
              <a:rPr lang="en-US" sz="1600" dirty="0">
                <a:latin typeface="Graphik" panose="020B0503030202060203" pitchFamily="34" charset="0"/>
              </a:rPr>
              <a:t>Quantum annealing explores multiple potential solutions simultaneously, allowing for the exploration of complex solution spaces.</a:t>
            </a: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Escape from Local Minima:</a:t>
            </a:r>
            <a:r>
              <a:rPr lang="en-US" sz="1600" dirty="0">
                <a:latin typeface="Graphik" panose="020B0503030202060203" pitchFamily="34" charset="0"/>
              </a:rPr>
              <a:t> By leveraging quantum tunneling effects, annealing can escape local minima and converge towards the global minimum of the objective function.</a:t>
            </a: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Stochastic Nature: </a:t>
            </a:r>
            <a:r>
              <a:rPr lang="en-US" sz="1600" dirty="0">
                <a:latin typeface="Graphik" panose="020B0503030202060203" pitchFamily="34" charset="0"/>
              </a:rPr>
              <a:t>Annealing is inherently stochastic, meaning that the final solution may vary between different runs of the algorithm.</a:t>
            </a:r>
          </a:p>
        </p:txBody>
      </p:sp>
      <p:pic>
        <p:nvPicPr>
          <p:cNvPr id="2" name="Picture 1" descr="A picture containing indoor&#10;&#10;Description automatically generated">
            <a:extLst>
              <a:ext uri="{FF2B5EF4-FFF2-40B4-BE49-F238E27FC236}">
                <a16:creationId xmlns:a16="http://schemas.microsoft.com/office/drawing/2014/main" id="{43A1CDF9-8E51-1482-1153-216F7E5FE899}"/>
              </a:ext>
            </a:extLst>
          </p:cNvPr>
          <p:cNvPicPr>
            <a:picLocks noChangeAspect="1"/>
          </p:cNvPicPr>
          <p:nvPr/>
        </p:nvPicPr>
        <p:blipFill>
          <a:blip r:embed="rId3"/>
          <a:stretch>
            <a:fillRect/>
          </a:stretch>
        </p:blipFill>
        <p:spPr>
          <a:xfrm>
            <a:off x="8321039" y="3584883"/>
            <a:ext cx="3302000" cy="1714500"/>
          </a:xfrm>
          <a:prstGeom prst="rect">
            <a:avLst/>
          </a:prstGeom>
        </p:spPr>
      </p:pic>
      <p:pic>
        <p:nvPicPr>
          <p:cNvPr id="3" name="Picture 2" descr="A picture containing icon&#10;&#10;Description automatically generated">
            <a:extLst>
              <a:ext uri="{FF2B5EF4-FFF2-40B4-BE49-F238E27FC236}">
                <a16:creationId xmlns:a16="http://schemas.microsoft.com/office/drawing/2014/main" id="{68F929E0-BEFF-EFEA-52EE-6B8B729A31A6}"/>
              </a:ext>
            </a:extLst>
          </p:cNvPr>
          <p:cNvPicPr>
            <a:picLocks noChangeAspect="1"/>
          </p:cNvPicPr>
          <p:nvPr/>
        </p:nvPicPr>
        <p:blipFill>
          <a:blip r:embed="rId4"/>
          <a:stretch>
            <a:fillRect/>
          </a:stretch>
        </p:blipFill>
        <p:spPr>
          <a:xfrm>
            <a:off x="8321039" y="386300"/>
            <a:ext cx="3302000" cy="1714500"/>
          </a:xfrm>
          <a:prstGeom prst="rect">
            <a:avLst/>
          </a:prstGeom>
        </p:spPr>
      </p:pic>
      <p:sp>
        <p:nvSpPr>
          <p:cNvPr id="5" name="TextBox 4">
            <a:extLst>
              <a:ext uri="{FF2B5EF4-FFF2-40B4-BE49-F238E27FC236}">
                <a16:creationId xmlns:a16="http://schemas.microsoft.com/office/drawing/2014/main" id="{B600B3FA-3C85-322F-0A54-F7D1F9B97AA2}"/>
              </a:ext>
            </a:extLst>
          </p:cNvPr>
          <p:cNvSpPr txBox="1"/>
          <p:nvPr/>
        </p:nvSpPr>
        <p:spPr>
          <a:xfrm>
            <a:off x="8321039" y="2188027"/>
            <a:ext cx="3821235" cy="830997"/>
          </a:xfrm>
          <a:prstGeom prst="rect">
            <a:avLst/>
          </a:prstGeom>
          <a:noFill/>
        </p:spPr>
        <p:txBody>
          <a:bodyPr wrap="square" rtlCol="0">
            <a:spAutoFit/>
          </a:bodyPr>
          <a:lstStyle/>
          <a:p>
            <a:pPr algn="ctr"/>
            <a:r>
              <a:rPr lang="en-US" sz="1600" dirty="0">
                <a:solidFill>
                  <a:srgbClr val="FF0000"/>
                </a:solidFill>
                <a:latin typeface="Graphik" panose="020B0503030202060203" pitchFamily="34" charset="77"/>
              </a:rPr>
              <a:t>Adiabatic theorem</a:t>
            </a:r>
          </a:p>
          <a:p>
            <a:pPr algn="ctr"/>
            <a:r>
              <a:rPr lang="en-US" sz="1600" dirty="0">
                <a:latin typeface="Graphik" panose="020B0503030202060203" pitchFamily="34" charset="77"/>
              </a:rPr>
              <a:t>Slowly evolve the system to stay close to the ground state  </a:t>
            </a:r>
          </a:p>
        </p:txBody>
      </p:sp>
      <p:sp>
        <p:nvSpPr>
          <p:cNvPr id="7" name="TextBox 6">
            <a:extLst>
              <a:ext uri="{FF2B5EF4-FFF2-40B4-BE49-F238E27FC236}">
                <a16:creationId xmlns:a16="http://schemas.microsoft.com/office/drawing/2014/main" id="{D3AE28EF-0B9C-1C03-01F8-07F77B7A3E4A}"/>
              </a:ext>
            </a:extLst>
          </p:cNvPr>
          <p:cNvSpPr txBox="1"/>
          <p:nvPr/>
        </p:nvSpPr>
        <p:spPr>
          <a:xfrm>
            <a:off x="8397990" y="5390823"/>
            <a:ext cx="3519689" cy="1077218"/>
          </a:xfrm>
          <a:prstGeom prst="rect">
            <a:avLst/>
          </a:prstGeom>
          <a:noFill/>
        </p:spPr>
        <p:txBody>
          <a:bodyPr wrap="square" rtlCol="0">
            <a:spAutoFit/>
          </a:bodyPr>
          <a:lstStyle/>
          <a:p>
            <a:pPr algn="ctr"/>
            <a:r>
              <a:rPr lang="en-US" sz="1600" dirty="0">
                <a:solidFill>
                  <a:srgbClr val="FF0000"/>
                </a:solidFill>
                <a:latin typeface="Graphik" panose="020B0503030202060203" pitchFamily="34" charset="77"/>
              </a:rPr>
              <a:t>Quantum tunneling</a:t>
            </a:r>
          </a:p>
          <a:p>
            <a:pPr algn="ctr"/>
            <a:r>
              <a:rPr lang="en-US" sz="1600" dirty="0">
                <a:latin typeface="Graphik" panose="020B0503030202060203" pitchFamily="34" charset="77"/>
              </a:rPr>
              <a:t>Can propagate through energy barrier despite the deficiency of energy</a:t>
            </a:r>
          </a:p>
        </p:txBody>
      </p:sp>
      <p:sp>
        <p:nvSpPr>
          <p:cNvPr id="8" name="Title 1">
            <a:extLst>
              <a:ext uri="{FF2B5EF4-FFF2-40B4-BE49-F238E27FC236}">
                <a16:creationId xmlns:a16="http://schemas.microsoft.com/office/drawing/2014/main" id="{9CB4A693-A2D5-F7EE-6512-A07976A711B7}"/>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127563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1646BE-4D1C-B86E-E0FB-7CCC3F6B30A6}"/>
              </a:ext>
            </a:extLst>
          </p:cNvPr>
          <p:cNvSpPr txBox="1"/>
          <p:nvPr/>
        </p:nvSpPr>
        <p:spPr>
          <a:xfrm>
            <a:off x="274320" y="3126975"/>
            <a:ext cx="11043920" cy="2630977"/>
          </a:xfrm>
          <a:prstGeom prst="rect">
            <a:avLst/>
          </a:prstGeom>
          <a:noFill/>
        </p:spPr>
        <p:txBody>
          <a:bodyPr wrap="square">
            <a:spAutoFit/>
          </a:bodyPr>
          <a:lstStyle/>
          <a:p>
            <a:pPr algn="just">
              <a:lnSpc>
                <a:spcPct val="150000"/>
              </a:lnSpc>
            </a:pPr>
            <a:r>
              <a:rPr lang="en-US" sz="1600" b="1" dirty="0">
                <a:latin typeface="Graphik" panose="020B0503030202060203" pitchFamily="34" charset="0"/>
              </a:rPr>
              <a:t>Key Components of Gate-Based Quantum Computing:</a:t>
            </a:r>
          </a:p>
          <a:p>
            <a:pPr algn="just">
              <a:lnSpc>
                <a:spcPct val="150000"/>
              </a:lnSpc>
            </a:pPr>
            <a:endParaRPr lang="en-US" sz="1600" dirty="0">
              <a:latin typeface="Graphik" panose="020B0503030202060203" pitchFamily="34" charset="0"/>
            </a:endParaRP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Qubits</a:t>
            </a:r>
            <a:r>
              <a:rPr lang="en-US" sz="1600" dirty="0">
                <a:latin typeface="Graphik" panose="020B0503030202060203" pitchFamily="34" charset="0"/>
              </a:rPr>
              <a:t>: The fundamental units of information in gate-based quantum computing. </a:t>
            </a: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Quantum Gates:</a:t>
            </a:r>
            <a:r>
              <a:rPr lang="en-US" sz="1600" dirty="0">
                <a:latin typeface="Graphik" panose="020B0503030202060203" pitchFamily="34" charset="0"/>
              </a:rPr>
              <a:t> Elementary operations that manipulate the quantum state of qubits. Examples include Pauli gates, Hadamard gates, CNOT gates, and more.</a:t>
            </a:r>
          </a:p>
          <a:p>
            <a:pPr marL="742950" lvl="1" indent="-285750" algn="just">
              <a:lnSpc>
                <a:spcPct val="150000"/>
              </a:lnSpc>
              <a:buFont typeface="Arial" panose="020B0604020202020204" pitchFamily="34" charset="0"/>
              <a:buChar char="•"/>
            </a:pPr>
            <a:r>
              <a:rPr lang="en-US" sz="1600" b="1" dirty="0">
                <a:latin typeface="Graphik" panose="020B0503030202060203" pitchFamily="34" charset="0"/>
              </a:rPr>
              <a:t>Quantum Circuits: </a:t>
            </a:r>
            <a:r>
              <a:rPr lang="en-US" sz="1600" dirty="0">
                <a:latin typeface="Graphik" panose="020B0503030202060203" pitchFamily="34" charset="0"/>
              </a:rPr>
              <a:t>Sequences of quantum gates applied to qubits to perform computations. They represent quantum algorithms and transformations in a graphical form.</a:t>
            </a:r>
          </a:p>
        </p:txBody>
      </p:sp>
      <p:sp>
        <p:nvSpPr>
          <p:cNvPr id="14" name="TextBox 13">
            <a:extLst>
              <a:ext uri="{FF2B5EF4-FFF2-40B4-BE49-F238E27FC236}">
                <a16:creationId xmlns:a16="http://schemas.microsoft.com/office/drawing/2014/main" id="{10AD8523-6C22-2019-083B-299F4D9D01C5}"/>
              </a:ext>
            </a:extLst>
          </p:cNvPr>
          <p:cNvSpPr txBox="1"/>
          <p:nvPr/>
        </p:nvSpPr>
        <p:spPr>
          <a:xfrm>
            <a:off x="274320" y="1100048"/>
            <a:ext cx="6096000" cy="369332"/>
          </a:xfrm>
          <a:prstGeom prst="rect">
            <a:avLst/>
          </a:prstGeom>
          <a:noFill/>
        </p:spPr>
        <p:txBody>
          <a:bodyPr wrap="square">
            <a:spAutoFit/>
          </a:bodyPr>
          <a:lstStyle/>
          <a:p>
            <a:pPr algn="just"/>
            <a:r>
              <a:rPr lang="en-US" b="1" dirty="0">
                <a:latin typeface="Graphik" panose="020B0503030202060203" pitchFamily="34" charset="0"/>
              </a:rPr>
              <a:t>Gate Based Quantum Computing</a:t>
            </a:r>
          </a:p>
        </p:txBody>
      </p:sp>
      <p:sp>
        <p:nvSpPr>
          <p:cNvPr id="18" name="TextBox 17">
            <a:extLst>
              <a:ext uri="{FF2B5EF4-FFF2-40B4-BE49-F238E27FC236}">
                <a16:creationId xmlns:a16="http://schemas.microsoft.com/office/drawing/2014/main" id="{C41794F1-03C4-E191-57D6-1630EB254BA3}"/>
              </a:ext>
            </a:extLst>
          </p:cNvPr>
          <p:cNvSpPr txBox="1"/>
          <p:nvPr/>
        </p:nvSpPr>
        <p:spPr>
          <a:xfrm>
            <a:off x="602748" y="1444480"/>
            <a:ext cx="11589252" cy="1492203"/>
          </a:xfrm>
          <a:prstGeom prst="rect">
            <a:avLst/>
          </a:prstGeom>
          <a:noFill/>
        </p:spPr>
        <p:txBody>
          <a:bodyPr wrap="square">
            <a:spAutoFit/>
          </a:bodyPr>
          <a:lstStyle/>
          <a:p>
            <a:pPr algn="l">
              <a:lnSpc>
                <a:spcPct val="200000"/>
              </a:lnSpc>
              <a:buFont typeface="Arial" panose="020B0604020202020204" pitchFamily="34" charset="0"/>
              <a:buChar char="•"/>
            </a:pPr>
            <a:r>
              <a:rPr lang="en-US" sz="1600" dirty="0">
                <a:latin typeface="Graphik" panose="020B0503030202060203" pitchFamily="34" charset="0"/>
              </a:rPr>
              <a:t>Gate-based quantum computing follows the principles of quantum mechanics, where qubits exist in superposition and can be entangled to perform complex computations.</a:t>
            </a:r>
          </a:p>
          <a:p>
            <a:pPr algn="l">
              <a:lnSpc>
                <a:spcPct val="200000"/>
              </a:lnSpc>
              <a:buFont typeface="Arial" panose="020B0604020202020204" pitchFamily="34" charset="0"/>
              <a:buChar char="•"/>
            </a:pPr>
            <a:r>
              <a:rPr lang="en-US" sz="1600" dirty="0">
                <a:latin typeface="Graphik" panose="020B0503030202060203" pitchFamily="34" charset="0"/>
              </a:rPr>
              <a:t>Appy transformations to qubits and enable the execution of quantum algorithms.</a:t>
            </a:r>
          </a:p>
        </p:txBody>
      </p:sp>
      <p:sp>
        <p:nvSpPr>
          <p:cNvPr id="3" name="Title 1">
            <a:extLst>
              <a:ext uri="{FF2B5EF4-FFF2-40B4-BE49-F238E27FC236}">
                <a16:creationId xmlns:a16="http://schemas.microsoft.com/office/drawing/2014/main" id="{3C2E68F4-2CED-673D-A0DA-55F1A2D39FB4}"/>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6782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0AD8523-6C22-2019-083B-299F4D9D01C5}"/>
              </a:ext>
            </a:extLst>
          </p:cNvPr>
          <p:cNvSpPr txBox="1"/>
          <p:nvPr/>
        </p:nvSpPr>
        <p:spPr>
          <a:xfrm>
            <a:off x="284048" y="1120157"/>
            <a:ext cx="6096000" cy="338554"/>
          </a:xfrm>
          <a:prstGeom prst="rect">
            <a:avLst/>
          </a:prstGeom>
          <a:noFill/>
        </p:spPr>
        <p:txBody>
          <a:bodyPr wrap="square">
            <a:spAutoFit/>
          </a:bodyPr>
          <a:lstStyle/>
          <a:p>
            <a:pPr algn="just"/>
            <a:r>
              <a:rPr lang="en-US" sz="1600" b="1" dirty="0">
                <a:latin typeface="Graphik" panose="020B0503030202060203" pitchFamily="34" charset="0"/>
              </a:rPr>
              <a:t>Gate Based Quantum Computing</a:t>
            </a:r>
          </a:p>
        </p:txBody>
      </p:sp>
      <p:sp>
        <p:nvSpPr>
          <p:cNvPr id="18" name="TextBox 17">
            <a:extLst>
              <a:ext uri="{FF2B5EF4-FFF2-40B4-BE49-F238E27FC236}">
                <a16:creationId xmlns:a16="http://schemas.microsoft.com/office/drawing/2014/main" id="{C41794F1-03C4-E191-57D6-1630EB254BA3}"/>
              </a:ext>
            </a:extLst>
          </p:cNvPr>
          <p:cNvSpPr txBox="1"/>
          <p:nvPr/>
        </p:nvSpPr>
        <p:spPr>
          <a:xfrm>
            <a:off x="684028" y="1458711"/>
            <a:ext cx="5909812" cy="4446858"/>
          </a:xfrm>
          <a:prstGeom prst="rect">
            <a:avLst/>
          </a:prstGeom>
          <a:noFill/>
        </p:spPr>
        <p:txBody>
          <a:bodyPr wrap="square">
            <a:spAutoFit/>
          </a:bodyPr>
          <a:lstStyle/>
          <a:p>
            <a:pPr algn="just">
              <a:lnSpc>
                <a:spcPct val="200000"/>
              </a:lnSpc>
              <a:buFont typeface="Arial" panose="020B0604020202020204" pitchFamily="34" charset="0"/>
              <a:buChar char="•"/>
            </a:pPr>
            <a:r>
              <a:rPr lang="en-US" sz="1600" dirty="0">
                <a:latin typeface="Graphik" panose="020B0503030202060203" pitchFamily="34" charset="0"/>
              </a:rPr>
              <a:t>Quantum Algorithms in Gate-Based Computing:</a:t>
            </a:r>
          </a:p>
          <a:p>
            <a:pPr lvl="1" algn="just">
              <a:lnSpc>
                <a:spcPct val="200000"/>
              </a:lnSpc>
              <a:buFont typeface="Arial" panose="020B0604020202020204" pitchFamily="34" charset="0"/>
              <a:buChar char="•"/>
            </a:pPr>
            <a:r>
              <a:rPr lang="en-US" sz="1600" b="1" dirty="0">
                <a:latin typeface="Graphik" panose="020B0503030202060203" pitchFamily="34" charset="0"/>
              </a:rPr>
              <a:t>Variational Quantum </a:t>
            </a:r>
            <a:r>
              <a:rPr lang="en-US" sz="1600" b="1" dirty="0" err="1">
                <a:latin typeface="Graphik" panose="020B0503030202060203" pitchFamily="34" charset="0"/>
              </a:rPr>
              <a:t>Eigensolver</a:t>
            </a:r>
            <a:r>
              <a:rPr lang="en-US" sz="1600" b="1" dirty="0">
                <a:latin typeface="Graphik" panose="020B0503030202060203" pitchFamily="34" charset="0"/>
              </a:rPr>
              <a:t> (VQE): </a:t>
            </a:r>
            <a:r>
              <a:rPr lang="en-US" sz="1600" dirty="0">
                <a:latin typeface="Graphik" panose="020B0503030202060203" pitchFamily="34" charset="0"/>
              </a:rPr>
              <a:t>An algorithm for finding the ground state energy of quantum systems, applicable to problems in quantum chemistry and materials science.</a:t>
            </a:r>
          </a:p>
          <a:p>
            <a:pPr lvl="1" algn="just">
              <a:lnSpc>
                <a:spcPct val="200000"/>
              </a:lnSpc>
              <a:buFont typeface="Arial" panose="020B0604020202020204" pitchFamily="34" charset="0"/>
              <a:buChar char="•"/>
            </a:pPr>
            <a:r>
              <a:rPr lang="en-US" sz="1600" b="1" dirty="0">
                <a:latin typeface="Graphik" panose="020B0503030202060203" pitchFamily="34" charset="0"/>
              </a:rPr>
              <a:t>Quantum Approximate Optimization Algorithm (QAOA): </a:t>
            </a:r>
            <a:r>
              <a:rPr lang="en-US" sz="1600" dirty="0">
                <a:latin typeface="Graphik" panose="020B0503030202060203" pitchFamily="34" charset="0"/>
              </a:rPr>
              <a:t>An algorithm for solving combinatorial optimization problems by preparing quantum states that encode candidate solutions.</a:t>
            </a:r>
          </a:p>
        </p:txBody>
      </p:sp>
      <p:pic>
        <p:nvPicPr>
          <p:cNvPr id="2" name="Picture 1">
            <a:extLst>
              <a:ext uri="{FF2B5EF4-FFF2-40B4-BE49-F238E27FC236}">
                <a16:creationId xmlns:a16="http://schemas.microsoft.com/office/drawing/2014/main" id="{FA0CA205-502F-574F-B2E8-7FC13E5D51DF}"/>
              </a:ext>
            </a:extLst>
          </p:cNvPr>
          <p:cNvPicPr>
            <a:picLocks noChangeAspect="1"/>
          </p:cNvPicPr>
          <p:nvPr/>
        </p:nvPicPr>
        <p:blipFill>
          <a:blip r:embed="rId3"/>
          <a:stretch>
            <a:fillRect/>
          </a:stretch>
        </p:blipFill>
        <p:spPr>
          <a:xfrm>
            <a:off x="6770406" y="2207361"/>
            <a:ext cx="5245028" cy="2949557"/>
          </a:xfrm>
          <a:prstGeom prst="rect">
            <a:avLst/>
          </a:prstGeom>
        </p:spPr>
      </p:pic>
      <p:sp>
        <p:nvSpPr>
          <p:cNvPr id="3" name="Title 1">
            <a:extLst>
              <a:ext uri="{FF2B5EF4-FFF2-40B4-BE49-F238E27FC236}">
                <a16:creationId xmlns:a16="http://schemas.microsoft.com/office/drawing/2014/main" id="{0694ECAB-9E23-AF44-1D47-F34AE7329788}"/>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336238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enn Diagram of Complexity Classes in Currently Believed Structure |  Download Scientific Diagram">
            <a:extLst>
              <a:ext uri="{FF2B5EF4-FFF2-40B4-BE49-F238E27FC236}">
                <a16:creationId xmlns:a16="http://schemas.microsoft.com/office/drawing/2014/main" id="{1A79F74C-0CD5-CF2B-F93A-8F558730E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65" y="990600"/>
            <a:ext cx="6424550" cy="58492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BBA07D9-1F74-9869-F5BE-DB9CA89BB6D5}"/>
              </a:ext>
            </a:extLst>
          </p:cNvPr>
          <p:cNvSpPr txBox="1">
            <a:spLocks/>
          </p:cNvSpPr>
          <p:nvPr/>
        </p:nvSpPr>
        <p:spPr>
          <a:xfrm>
            <a:off x="0" y="0"/>
            <a:ext cx="12192000" cy="990600"/>
          </a:xfrm>
          <a:prstGeom prst="rect">
            <a:avLst/>
          </a:prstGeom>
          <a:solidFill>
            <a:srgbClr val="B1CAD5"/>
          </a:soli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br>
              <a:rPr lang="en-US" dirty="0"/>
            </a:br>
            <a:r>
              <a:rPr lang="en-US" dirty="0"/>
              <a:t> Intractable Problems – Still Exist!!</a:t>
            </a:r>
          </a:p>
        </p:txBody>
      </p:sp>
      <p:pic>
        <p:nvPicPr>
          <p:cNvPr id="6" name="Picture 5">
            <a:extLst>
              <a:ext uri="{FF2B5EF4-FFF2-40B4-BE49-F238E27FC236}">
                <a16:creationId xmlns:a16="http://schemas.microsoft.com/office/drawing/2014/main" id="{F30AAF92-E598-1444-37D9-9FC4582C58A3}"/>
              </a:ext>
            </a:extLst>
          </p:cNvPr>
          <p:cNvPicPr>
            <a:picLocks noChangeAspect="1"/>
          </p:cNvPicPr>
          <p:nvPr/>
        </p:nvPicPr>
        <p:blipFill>
          <a:blip r:embed="rId3">
            <a:alphaModFix amt="53000"/>
          </a:blip>
          <a:stretch>
            <a:fillRect/>
          </a:stretch>
        </p:blipFill>
        <p:spPr>
          <a:xfrm>
            <a:off x="5260061" y="1981200"/>
            <a:ext cx="1353429" cy="2091109"/>
          </a:xfrm>
          <a:prstGeom prst="rect">
            <a:avLst/>
          </a:prstGeom>
        </p:spPr>
      </p:pic>
    </p:spTree>
    <p:extLst>
      <p:ext uri="{BB962C8B-B14F-4D97-AF65-F5344CB8AC3E}">
        <p14:creationId xmlns:p14="http://schemas.microsoft.com/office/powerpoint/2010/main" val="8928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1646BE-4D1C-B86E-E0FB-7CCC3F6B30A6}"/>
              </a:ext>
            </a:extLst>
          </p:cNvPr>
          <p:cNvSpPr txBox="1"/>
          <p:nvPr/>
        </p:nvSpPr>
        <p:spPr>
          <a:xfrm>
            <a:off x="201913" y="1410402"/>
            <a:ext cx="5437311" cy="4037195"/>
          </a:xfrm>
          <a:prstGeom prst="rect">
            <a:avLst/>
          </a:prstGeom>
          <a:noFill/>
        </p:spPr>
        <p:txBody>
          <a:bodyPr wrap="square">
            <a:spAutoFit/>
          </a:bodyPr>
          <a:lstStyle/>
          <a:p>
            <a:pPr algn="just"/>
            <a:r>
              <a:rPr lang="en-US" sz="1400" b="1" dirty="0">
                <a:latin typeface="Graphik" panose="020B0503030202060203" pitchFamily="34" charset="0"/>
              </a:rPr>
              <a:t>Annealing (Quantum Annealing):</a:t>
            </a:r>
          </a:p>
          <a:p>
            <a:pPr algn="just"/>
            <a:endParaRPr lang="en-US" sz="1400" dirty="0">
              <a:latin typeface="Graphik" panose="020B0503030202060203" pitchFamily="34" charset="0"/>
            </a:endParaRP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Use Case</a:t>
            </a:r>
            <a:r>
              <a:rPr lang="en-US" sz="1400" dirty="0">
                <a:latin typeface="Graphik" panose="020B0503030202060203" pitchFamily="34" charset="0"/>
              </a:rPr>
              <a:t>: Well-suited for optimization problems </a:t>
            </a:r>
            <a:r>
              <a:rPr lang="en-US" sz="1400" b="1" dirty="0">
                <a:highlight>
                  <a:srgbClr val="FFFF00"/>
                </a:highlight>
                <a:latin typeface="Graphik" panose="020B0503030202060203" pitchFamily="34" charset="0"/>
              </a:rPr>
              <a:t>where the objective function has many local minima </a:t>
            </a:r>
            <a:r>
              <a:rPr lang="en-US" sz="1400" dirty="0">
                <a:latin typeface="Graphik" panose="020B0503030202060203" pitchFamily="34" charset="0"/>
              </a:rPr>
              <a:t>and classical optimization methods struggle to find the global minimum efficiently.</a:t>
            </a: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Advantages</a:t>
            </a:r>
            <a:r>
              <a:rPr lang="en-US" sz="1400" dirty="0">
                <a:latin typeface="Graphik" panose="020B0503030202060203" pitchFamily="34" charset="0"/>
              </a:rPr>
              <a:t>: Annealing explores the solution space </a:t>
            </a:r>
            <a:r>
              <a:rPr lang="en-US" sz="1400" b="1" dirty="0">
                <a:highlight>
                  <a:srgbClr val="FFFF00"/>
                </a:highlight>
                <a:latin typeface="Graphik" panose="020B0503030202060203" pitchFamily="34" charset="0"/>
              </a:rPr>
              <a:t>by slowly evolving the quantum state </a:t>
            </a:r>
            <a:r>
              <a:rPr lang="en-US" sz="1400" dirty="0">
                <a:latin typeface="Graphik" panose="020B0503030202060203" pitchFamily="34" charset="0"/>
              </a:rPr>
              <a:t>towards the ground state of the Hamiltonian, which can effectively escape local minima.</a:t>
            </a: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Applications</a:t>
            </a:r>
            <a:r>
              <a:rPr lang="en-US" sz="1400" dirty="0">
                <a:latin typeface="Graphik" panose="020B0503030202060203" pitchFamily="34" charset="0"/>
              </a:rPr>
              <a:t>: Traveling Salesman Problem (TSP), graph partitioning, and optimization with complex energy landscapes.</a:t>
            </a:r>
          </a:p>
        </p:txBody>
      </p:sp>
      <p:sp>
        <p:nvSpPr>
          <p:cNvPr id="10" name="TextBox 9">
            <a:extLst>
              <a:ext uri="{FF2B5EF4-FFF2-40B4-BE49-F238E27FC236}">
                <a16:creationId xmlns:a16="http://schemas.microsoft.com/office/drawing/2014/main" id="{46655258-3A62-2C36-6A1D-C4DD9B475580}"/>
              </a:ext>
            </a:extLst>
          </p:cNvPr>
          <p:cNvSpPr txBox="1"/>
          <p:nvPr/>
        </p:nvSpPr>
        <p:spPr>
          <a:xfrm>
            <a:off x="5761148" y="1263870"/>
            <a:ext cx="6299200" cy="4252639"/>
          </a:xfrm>
          <a:prstGeom prst="rect">
            <a:avLst/>
          </a:prstGeom>
          <a:noFill/>
        </p:spPr>
        <p:txBody>
          <a:bodyPr wrap="square">
            <a:spAutoFit/>
          </a:bodyPr>
          <a:lstStyle/>
          <a:p>
            <a:pPr algn="just">
              <a:lnSpc>
                <a:spcPct val="150000"/>
              </a:lnSpc>
            </a:pPr>
            <a:r>
              <a:rPr lang="en-US" sz="1400" b="1" dirty="0">
                <a:latin typeface="Graphik" panose="020B0503030202060203" pitchFamily="34" charset="0"/>
              </a:rPr>
              <a:t>Gate-Based Approaches (VQE, QAOA):</a:t>
            </a:r>
          </a:p>
          <a:p>
            <a:pPr algn="just">
              <a:lnSpc>
                <a:spcPct val="150000"/>
              </a:lnSpc>
            </a:pPr>
            <a:endParaRPr lang="en-US" sz="1400" b="1" dirty="0">
              <a:latin typeface="Graphik" panose="020B0503030202060203" pitchFamily="34" charset="0"/>
            </a:endParaRP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Use Case: </a:t>
            </a:r>
            <a:r>
              <a:rPr lang="en-US" sz="1400" dirty="0">
                <a:latin typeface="Graphik" panose="020B0503030202060203" pitchFamily="34" charset="0"/>
              </a:rPr>
              <a:t>Suitable for problems where the objective </a:t>
            </a:r>
            <a:r>
              <a:rPr lang="en-US" sz="1400" b="1" dirty="0">
                <a:highlight>
                  <a:srgbClr val="FFFF00"/>
                </a:highlight>
                <a:latin typeface="Graphik" panose="020B0503030202060203" pitchFamily="34" charset="0"/>
              </a:rPr>
              <a:t>function can be decomposed into simpler quantum circuits</a:t>
            </a:r>
            <a:r>
              <a:rPr lang="en-US" sz="1400" dirty="0">
                <a:latin typeface="Graphik" panose="020B0503030202060203" pitchFamily="34" charset="0"/>
              </a:rPr>
              <a:t> that can be implemented on quantum computers.</a:t>
            </a: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Advantages:</a:t>
            </a:r>
            <a:r>
              <a:rPr lang="en-US" sz="1400" dirty="0">
                <a:latin typeface="Graphik" panose="020B0503030202060203" pitchFamily="34" charset="0"/>
              </a:rPr>
              <a:t> Gate-based algorithms allow for more </a:t>
            </a:r>
            <a:r>
              <a:rPr lang="en-US" sz="1400" b="1" dirty="0">
                <a:highlight>
                  <a:srgbClr val="FFFF00"/>
                </a:highlight>
                <a:latin typeface="Graphik" panose="020B0503030202060203" pitchFamily="34" charset="0"/>
              </a:rPr>
              <a:t>flexibility and control over the quantum circuits</a:t>
            </a:r>
            <a:r>
              <a:rPr lang="en-US" sz="1400" dirty="0">
                <a:latin typeface="Graphik" panose="020B0503030202060203" pitchFamily="34" charset="0"/>
              </a:rPr>
              <a:t>, making them suitable for a wide range of optimization problems.</a:t>
            </a:r>
          </a:p>
          <a:p>
            <a:pPr marL="285750" indent="-285750" algn="just">
              <a:lnSpc>
                <a:spcPct val="150000"/>
              </a:lnSpc>
              <a:buFont typeface="Arial" panose="020B0604020202020204" pitchFamily="34" charset="0"/>
              <a:buChar char="•"/>
            </a:pPr>
            <a:r>
              <a:rPr lang="en-US" sz="1400" b="1" dirty="0">
                <a:latin typeface="Graphik" panose="020B0503030202060203" pitchFamily="34" charset="0"/>
              </a:rPr>
              <a:t>Applications:</a:t>
            </a:r>
            <a:r>
              <a:rPr lang="en-US" sz="1400" dirty="0">
                <a:latin typeface="Graphik" panose="020B0503030202060203" pitchFamily="34" charset="0"/>
              </a:rPr>
              <a:t> Variational Quantum </a:t>
            </a:r>
            <a:r>
              <a:rPr lang="en-US" sz="1400" dirty="0" err="1">
                <a:latin typeface="Graphik" panose="020B0503030202060203" pitchFamily="34" charset="0"/>
              </a:rPr>
              <a:t>Eigensolver</a:t>
            </a:r>
            <a:r>
              <a:rPr lang="en-US" sz="1400" dirty="0">
                <a:latin typeface="Graphik" panose="020B0503030202060203" pitchFamily="34" charset="0"/>
              </a:rPr>
              <a:t> (</a:t>
            </a:r>
            <a:r>
              <a:rPr lang="en-US" sz="1400" dirty="0">
                <a:highlight>
                  <a:srgbClr val="FFFF00"/>
                </a:highlight>
                <a:latin typeface="Graphik" panose="020B0503030202060203" pitchFamily="34" charset="0"/>
              </a:rPr>
              <a:t>VQE</a:t>
            </a:r>
            <a:r>
              <a:rPr lang="en-US" sz="1400" dirty="0">
                <a:latin typeface="Graphik" panose="020B0503030202060203" pitchFamily="34" charset="0"/>
              </a:rPr>
              <a:t>) is used for solving problems in quantum chemistry and materials science, while Quantum Approximate Optimization Algorithm (</a:t>
            </a:r>
            <a:r>
              <a:rPr lang="en-US" sz="1400" dirty="0">
                <a:highlight>
                  <a:srgbClr val="FFFF00"/>
                </a:highlight>
                <a:latin typeface="Graphik" panose="020B0503030202060203" pitchFamily="34" charset="0"/>
              </a:rPr>
              <a:t>QAOA</a:t>
            </a:r>
            <a:r>
              <a:rPr lang="en-US" sz="1400" dirty="0">
                <a:latin typeface="Graphik" panose="020B0503030202060203" pitchFamily="34" charset="0"/>
              </a:rPr>
              <a:t>) is often applied to combinatorial optimization problems like the TSP and Max-Cut.</a:t>
            </a:r>
          </a:p>
        </p:txBody>
      </p:sp>
      <p:sp>
        <p:nvSpPr>
          <p:cNvPr id="2" name="Title 1">
            <a:extLst>
              <a:ext uri="{FF2B5EF4-FFF2-40B4-BE49-F238E27FC236}">
                <a16:creationId xmlns:a16="http://schemas.microsoft.com/office/drawing/2014/main" id="{A3D6D5FA-D998-8C5D-E7DF-9D45617444AD}"/>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2843355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4D53-F690-76F0-9909-4A1776A1D516}"/>
              </a:ext>
            </a:extLst>
          </p:cNvPr>
          <p:cNvSpPr>
            <a:spLocks noGrp="1"/>
          </p:cNvSpPr>
          <p:nvPr>
            <p:ph type="title"/>
          </p:nvPr>
        </p:nvSpPr>
        <p:spPr>
          <a:xfrm>
            <a:off x="2743498" y="789373"/>
            <a:ext cx="10274559" cy="1325563"/>
          </a:xfrm>
        </p:spPr>
        <p:txBody>
          <a:bodyPr>
            <a:normAutofit/>
          </a:bodyPr>
          <a:lstStyle/>
          <a:p>
            <a:r>
              <a:rPr lang="en-US" sz="2400" dirty="0"/>
              <a:t>To Solve this NP problems using Quantum  </a:t>
            </a:r>
          </a:p>
        </p:txBody>
      </p:sp>
      <p:grpSp>
        <p:nvGrpSpPr>
          <p:cNvPr id="42" name="Group 41">
            <a:extLst>
              <a:ext uri="{FF2B5EF4-FFF2-40B4-BE49-F238E27FC236}">
                <a16:creationId xmlns:a16="http://schemas.microsoft.com/office/drawing/2014/main" id="{58234532-572B-9C9D-82D1-CF4AD50FA3B5}"/>
              </a:ext>
            </a:extLst>
          </p:cNvPr>
          <p:cNvGrpSpPr/>
          <p:nvPr/>
        </p:nvGrpSpPr>
        <p:grpSpPr>
          <a:xfrm>
            <a:off x="478491" y="2031100"/>
            <a:ext cx="10975314" cy="2795799"/>
            <a:chOff x="155510" y="2028436"/>
            <a:chExt cx="10975314" cy="2795799"/>
          </a:xfrm>
        </p:grpSpPr>
        <p:sp>
          <p:nvSpPr>
            <p:cNvPr id="7" name="Rectangle 6">
              <a:extLst>
                <a:ext uri="{FF2B5EF4-FFF2-40B4-BE49-F238E27FC236}">
                  <a16:creationId xmlns:a16="http://schemas.microsoft.com/office/drawing/2014/main" id="{4B1F1D61-1465-BC12-2D5B-76ED54B0E2AA}"/>
                </a:ext>
              </a:extLst>
            </p:cNvPr>
            <p:cNvSpPr/>
            <p:nvPr/>
          </p:nvSpPr>
          <p:spPr>
            <a:xfrm>
              <a:off x="1845130" y="2856398"/>
              <a:ext cx="1150775"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Construct QUBO</a:t>
              </a:r>
            </a:p>
          </p:txBody>
        </p:sp>
        <p:grpSp>
          <p:nvGrpSpPr>
            <p:cNvPr id="41" name="Group 40">
              <a:extLst>
                <a:ext uri="{FF2B5EF4-FFF2-40B4-BE49-F238E27FC236}">
                  <a16:creationId xmlns:a16="http://schemas.microsoft.com/office/drawing/2014/main" id="{6F554072-CCE9-F1B4-1F2F-449443573FA1}"/>
                </a:ext>
              </a:extLst>
            </p:cNvPr>
            <p:cNvGrpSpPr/>
            <p:nvPr/>
          </p:nvGrpSpPr>
          <p:grpSpPr>
            <a:xfrm>
              <a:off x="155510" y="2028436"/>
              <a:ext cx="10975314" cy="2795799"/>
              <a:chOff x="155510" y="2028436"/>
              <a:chExt cx="10975314" cy="2795799"/>
            </a:xfrm>
          </p:grpSpPr>
          <p:sp>
            <p:nvSpPr>
              <p:cNvPr id="6" name="Rectangle 5">
                <a:extLst>
                  <a:ext uri="{FF2B5EF4-FFF2-40B4-BE49-F238E27FC236}">
                    <a16:creationId xmlns:a16="http://schemas.microsoft.com/office/drawing/2014/main" id="{7CCB48EE-FE85-7268-5043-D55800B79298}"/>
                  </a:ext>
                </a:extLst>
              </p:cNvPr>
              <p:cNvSpPr/>
              <p:nvPr/>
            </p:nvSpPr>
            <p:spPr>
              <a:xfrm>
                <a:off x="155510" y="2856398"/>
                <a:ext cx="1150775"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Problem Formulation</a:t>
                </a:r>
              </a:p>
            </p:txBody>
          </p:sp>
          <p:sp>
            <p:nvSpPr>
              <p:cNvPr id="8" name="Rectangle 7">
                <a:extLst>
                  <a:ext uri="{FF2B5EF4-FFF2-40B4-BE49-F238E27FC236}">
                    <a16:creationId xmlns:a16="http://schemas.microsoft.com/office/drawing/2014/main" id="{ED720031-B1F7-2DD9-28AD-A4634888BBB1}"/>
                  </a:ext>
                </a:extLst>
              </p:cNvPr>
              <p:cNvSpPr/>
              <p:nvPr/>
            </p:nvSpPr>
            <p:spPr>
              <a:xfrm>
                <a:off x="4043355" y="3686515"/>
                <a:ext cx="1252635" cy="1137720"/>
              </a:xfrm>
              <a:prstGeom prst="rect">
                <a:avLst/>
              </a:prstGeom>
              <a:solidFill>
                <a:srgbClr val="9A57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Map the QUBO to Hamiltonian then to Qubit</a:t>
                </a:r>
              </a:p>
            </p:txBody>
          </p:sp>
          <p:sp>
            <p:nvSpPr>
              <p:cNvPr id="9" name="Rectangle 8">
                <a:extLst>
                  <a:ext uri="{FF2B5EF4-FFF2-40B4-BE49-F238E27FC236}">
                    <a16:creationId xmlns:a16="http://schemas.microsoft.com/office/drawing/2014/main" id="{63E63972-ACDB-8B97-4225-11AA2652B19E}"/>
                  </a:ext>
                </a:extLst>
              </p:cNvPr>
              <p:cNvSpPr/>
              <p:nvPr/>
            </p:nvSpPr>
            <p:spPr>
              <a:xfrm>
                <a:off x="5897332" y="2028436"/>
                <a:ext cx="1252635" cy="1137720"/>
              </a:xfrm>
              <a:prstGeom prst="rect">
                <a:avLst/>
              </a:prstGeom>
              <a:solidFill>
                <a:srgbClr val="B381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Quantum Annealing</a:t>
                </a:r>
              </a:p>
            </p:txBody>
          </p:sp>
          <p:sp>
            <p:nvSpPr>
              <p:cNvPr id="10" name="Rectangle 9">
                <a:extLst>
                  <a:ext uri="{FF2B5EF4-FFF2-40B4-BE49-F238E27FC236}">
                    <a16:creationId xmlns:a16="http://schemas.microsoft.com/office/drawing/2014/main" id="{5840CD7A-89A0-B60D-66D2-D18E2E389F1E}"/>
                  </a:ext>
                </a:extLst>
              </p:cNvPr>
              <p:cNvSpPr/>
              <p:nvPr/>
            </p:nvSpPr>
            <p:spPr>
              <a:xfrm>
                <a:off x="5906180" y="3686515"/>
                <a:ext cx="1234939" cy="1137720"/>
              </a:xfrm>
              <a:prstGeom prst="rect">
                <a:avLst/>
              </a:prstGeom>
              <a:solidFill>
                <a:srgbClr val="B381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Gate based Algorithm like VQE and QAOA with ansatz</a:t>
                </a:r>
              </a:p>
            </p:txBody>
          </p:sp>
          <p:sp>
            <p:nvSpPr>
              <p:cNvPr id="11" name="Rectangle 10">
                <a:extLst>
                  <a:ext uri="{FF2B5EF4-FFF2-40B4-BE49-F238E27FC236}">
                    <a16:creationId xmlns:a16="http://schemas.microsoft.com/office/drawing/2014/main" id="{9520322E-8393-4389-6717-875B9EF063E3}"/>
                  </a:ext>
                </a:extLst>
              </p:cNvPr>
              <p:cNvSpPr/>
              <p:nvPr/>
            </p:nvSpPr>
            <p:spPr>
              <a:xfrm>
                <a:off x="4052203" y="2028436"/>
                <a:ext cx="1252635" cy="1137720"/>
              </a:xfrm>
              <a:prstGeom prst="rect">
                <a:avLst/>
              </a:prstGeom>
              <a:solidFill>
                <a:srgbClr val="9A57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Map the QUBO to Hamiltonian </a:t>
                </a:r>
              </a:p>
            </p:txBody>
          </p:sp>
          <p:sp>
            <p:nvSpPr>
              <p:cNvPr id="12" name="Rectangle 11">
                <a:extLst>
                  <a:ext uri="{FF2B5EF4-FFF2-40B4-BE49-F238E27FC236}">
                    <a16:creationId xmlns:a16="http://schemas.microsoft.com/office/drawing/2014/main" id="{E94AC753-E939-5154-5B27-7110673759AE}"/>
                  </a:ext>
                </a:extLst>
              </p:cNvPr>
              <p:cNvSpPr/>
              <p:nvPr/>
            </p:nvSpPr>
            <p:spPr>
              <a:xfrm>
                <a:off x="8050756" y="2856398"/>
                <a:ext cx="1234939"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Measurement</a:t>
                </a:r>
              </a:p>
            </p:txBody>
          </p:sp>
          <p:sp>
            <p:nvSpPr>
              <p:cNvPr id="13" name="Rectangle 12">
                <a:extLst>
                  <a:ext uri="{FF2B5EF4-FFF2-40B4-BE49-F238E27FC236}">
                    <a16:creationId xmlns:a16="http://schemas.microsoft.com/office/drawing/2014/main" id="{3D661A0D-4858-E72E-5013-57D8DE101E3C}"/>
                  </a:ext>
                </a:extLst>
              </p:cNvPr>
              <p:cNvSpPr/>
              <p:nvPr/>
            </p:nvSpPr>
            <p:spPr>
              <a:xfrm>
                <a:off x="9895885" y="2856398"/>
                <a:ext cx="1234939"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Iteration and Refinement</a:t>
                </a:r>
              </a:p>
            </p:txBody>
          </p:sp>
          <p:cxnSp>
            <p:nvCxnSpPr>
              <p:cNvPr id="15" name="Straight Arrow Connector 14">
                <a:extLst>
                  <a:ext uri="{FF2B5EF4-FFF2-40B4-BE49-F238E27FC236}">
                    <a16:creationId xmlns:a16="http://schemas.microsoft.com/office/drawing/2014/main" id="{045BBA86-68AF-A69E-D476-A0D60CBF7581}"/>
                  </a:ext>
                </a:extLst>
              </p:cNvPr>
              <p:cNvCxnSpPr/>
              <p:nvPr/>
            </p:nvCxnSpPr>
            <p:spPr>
              <a:xfrm>
                <a:off x="1306285" y="3429000"/>
                <a:ext cx="538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ED851DA6-270A-00D0-60DA-9161040F6763}"/>
                  </a:ext>
                </a:extLst>
              </p:cNvPr>
              <p:cNvCxnSpPr>
                <a:cxnSpLocks/>
                <a:endCxn id="11" idx="1"/>
              </p:cNvCxnSpPr>
              <p:nvPr/>
            </p:nvCxnSpPr>
            <p:spPr>
              <a:xfrm flipV="1">
                <a:off x="3004753" y="2597296"/>
                <a:ext cx="1047450" cy="8279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7C5B0706-B4B5-56EB-34C9-4BA98110BE75}"/>
                  </a:ext>
                </a:extLst>
              </p:cNvPr>
              <p:cNvCxnSpPr>
                <a:cxnSpLocks/>
                <a:stCxn id="7" idx="3"/>
              </p:cNvCxnSpPr>
              <p:nvPr/>
            </p:nvCxnSpPr>
            <p:spPr>
              <a:xfrm>
                <a:off x="2995905" y="3425258"/>
                <a:ext cx="1056298" cy="8574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A0284FA-34EA-5E60-67B2-DADBD6F8C2F6}"/>
                  </a:ext>
                </a:extLst>
              </p:cNvPr>
              <p:cNvCxnSpPr>
                <a:stCxn id="11" idx="3"/>
                <a:endCxn id="9" idx="1"/>
              </p:cNvCxnSpPr>
              <p:nvPr/>
            </p:nvCxnSpPr>
            <p:spPr>
              <a:xfrm>
                <a:off x="5304838" y="2597296"/>
                <a:ext cx="5924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459D6BD-C9CD-9BE7-45C9-20E9ACE08F93}"/>
                  </a:ext>
                </a:extLst>
              </p:cNvPr>
              <p:cNvCxnSpPr>
                <a:stCxn id="8" idx="3"/>
                <a:endCxn id="10" idx="1"/>
              </p:cNvCxnSpPr>
              <p:nvPr/>
            </p:nvCxnSpPr>
            <p:spPr>
              <a:xfrm>
                <a:off x="5295990" y="4255375"/>
                <a:ext cx="610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2CFE80B9-2723-C532-423D-E02D7DEF8090}"/>
                  </a:ext>
                </a:extLst>
              </p:cNvPr>
              <p:cNvCxnSpPr>
                <a:endCxn id="12" idx="1"/>
              </p:cNvCxnSpPr>
              <p:nvPr/>
            </p:nvCxnSpPr>
            <p:spPr>
              <a:xfrm>
                <a:off x="7149967" y="2597296"/>
                <a:ext cx="900789" cy="8279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1389DE9D-7D25-3231-A2E6-F9777B7B1A6F}"/>
                  </a:ext>
                </a:extLst>
              </p:cNvPr>
              <p:cNvCxnSpPr>
                <a:stCxn id="10" idx="3"/>
              </p:cNvCxnSpPr>
              <p:nvPr/>
            </p:nvCxnSpPr>
            <p:spPr>
              <a:xfrm flipV="1">
                <a:off x="7141119" y="3425258"/>
                <a:ext cx="909637" cy="8301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617FFA1-A02E-E5AF-65E3-B4C37A3BB536}"/>
                  </a:ext>
                </a:extLst>
              </p:cNvPr>
              <p:cNvCxnSpPr>
                <a:stCxn id="12" idx="3"/>
                <a:endCxn id="13" idx="1"/>
              </p:cNvCxnSpPr>
              <p:nvPr/>
            </p:nvCxnSpPr>
            <p:spPr>
              <a:xfrm>
                <a:off x="9285695" y="3425258"/>
                <a:ext cx="610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43" name="TextBox 42">
            <a:extLst>
              <a:ext uri="{FF2B5EF4-FFF2-40B4-BE49-F238E27FC236}">
                <a16:creationId xmlns:a16="http://schemas.microsoft.com/office/drawing/2014/main" id="{479ECE83-08E9-0405-FEF8-A29DFA718D82}"/>
              </a:ext>
            </a:extLst>
          </p:cNvPr>
          <p:cNvSpPr txBox="1"/>
          <p:nvPr/>
        </p:nvSpPr>
        <p:spPr>
          <a:xfrm>
            <a:off x="3546047" y="2326910"/>
            <a:ext cx="820289" cy="307777"/>
          </a:xfrm>
          <a:prstGeom prst="rect">
            <a:avLst/>
          </a:prstGeom>
          <a:noFill/>
        </p:spPr>
        <p:txBody>
          <a:bodyPr wrap="none" rtlCol="0">
            <a:spAutoFit/>
          </a:bodyPr>
          <a:lstStyle/>
          <a:p>
            <a:r>
              <a:rPr lang="en-US" sz="1400" dirty="0"/>
              <a:t>Option 1</a:t>
            </a:r>
          </a:p>
        </p:txBody>
      </p:sp>
      <p:sp>
        <p:nvSpPr>
          <p:cNvPr id="44" name="TextBox 43">
            <a:extLst>
              <a:ext uri="{FF2B5EF4-FFF2-40B4-BE49-F238E27FC236}">
                <a16:creationId xmlns:a16="http://schemas.microsoft.com/office/drawing/2014/main" id="{E55CBDEF-97FA-C844-4F3C-D3AD4F18954B}"/>
              </a:ext>
            </a:extLst>
          </p:cNvPr>
          <p:cNvSpPr txBox="1"/>
          <p:nvPr/>
        </p:nvSpPr>
        <p:spPr>
          <a:xfrm>
            <a:off x="3546047" y="4285415"/>
            <a:ext cx="820289" cy="307777"/>
          </a:xfrm>
          <a:prstGeom prst="rect">
            <a:avLst/>
          </a:prstGeom>
          <a:noFill/>
        </p:spPr>
        <p:txBody>
          <a:bodyPr wrap="none" rtlCol="0">
            <a:spAutoFit/>
          </a:bodyPr>
          <a:lstStyle/>
          <a:p>
            <a:r>
              <a:rPr lang="en-US" sz="1400" dirty="0"/>
              <a:t>Option 2</a:t>
            </a:r>
          </a:p>
        </p:txBody>
      </p:sp>
      <p:sp>
        <p:nvSpPr>
          <p:cNvPr id="3" name="TextBox 2">
            <a:extLst>
              <a:ext uri="{FF2B5EF4-FFF2-40B4-BE49-F238E27FC236}">
                <a16:creationId xmlns:a16="http://schemas.microsoft.com/office/drawing/2014/main" id="{DCCB110C-8BCE-104C-A6E8-A3D5EA997E9F}"/>
              </a:ext>
            </a:extLst>
          </p:cNvPr>
          <p:cNvSpPr txBox="1"/>
          <p:nvPr/>
        </p:nvSpPr>
        <p:spPr>
          <a:xfrm>
            <a:off x="315756" y="4088235"/>
            <a:ext cx="1472833" cy="738664"/>
          </a:xfrm>
          <a:prstGeom prst="rect">
            <a:avLst/>
          </a:prstGeom>
          <a:noFill/>
        </p:spPr>
        <p:txBody>
          <a:bodyPr wrap="square" rtlCol="0">
            <a:spAutoFit/>
          </a:bodyPr>
          <a:lstStyle/>
          <a:p>
            <a:pPr algn="ctr"/>
            <a:r>
              <a:rPr lang="en-US" sz="1400" dirty="0"/>
              <a:t>Integer Linear Programming</a:t>
            </a:r>
            <a:br>
              <a:rPr lang="en-US" sz="1400" dirty="0"/>
            </a:br>
            <a:endParaRPr lang="en-US" sz="1400" dirty="0"/>
          </a:p>
        </p:txBody>
      </p:sp>
      <p:sp>
        <p:nvSpPr>
          <p:cNvPr id="5" name="TextBox 4">
            <a:extLst>
              <a:ext uri="{FF2B5EF4-FFF2-40B4-BE49-F238E27FC236}">
                <a16:creationId xmlns:a16="http://schemas.microsoft.com/office/drawing/2014/main" id="{CE4227D6-4685-B979-49C3-DEA9736DD895}"/>
              </a:ext>
            </a:extLst>
          </p:cNvPr>
          <p:cNvSpPr txBox="1"/>
          <p:nvPr/>
        </p:nvSpPr>
        <p:spPr>
          <a:xfrm>
            <a:off x="2039218" y="4088235"/>
            <a:ext cx="1472833" cy="954107"/>
          </a:xfrm>
          <a:prstGeom prst="rect">
            <a:avLst/>
          </a:prstGeom>
          <a:noFill/>
        </p:spPr>
        <p:txBody>
          <a:bodyPr wrap="square" rtlCol="0">
            <a:spAutoFit/>
          </a:bodyPr>
          <a:lstStyle/>
          <a:p>
            <a:pPr algn="ctr"/>
            <a:r>
              <a:rPr lang="en-US" sz="1400" dirty="0"/>
              <a:t>Quadratic Unconstrained Binary Optimization </a:t>
            </a:r>
          </a:p>
        </p:txBody>
      </p:sp>
      <p:sp>
        <p:nvSpPr>
          <p:cNvPr id="14" name="TextBox 13">
            <a:extLst>
              <a:ext uri="{FF2B5EF4-FFF2-40B4-BE49-F238E27FC236}">
                <a16:creationId xmlns:a16="http://schemas.microsoft.com/office/drawing/2014/main" id="{8539800C-36B0-0C43-CBAC-D74A08E5F183}"/>
              </a:ext>
            </a:extLst>
          </p:cNvPr>
          <p:cNvSpPr txBox="1"/>
          <p:nvPr/>
        </p:nvSpPr>
        <p:spPr>
          <a:xfrm>
            <a:off x="4265084" y="5078277"/>
            <a:ext cx="1472833" cy="307777"/>
          </a:xfrm>
          <a:prstGeom prst="rect">
            <a:avLst/>
          </a:prstGeom>
          <a:noFill/>
        </p:spPr>
        <p:txBody>
          <a:bodyPr wrap="square" rtlCol="0">
            <a:spAutoFit/>
          </a:bodyPr>
          <a:lstStyle/>
          <a:p>
            <a:pPr algn="ctr"/>
            <a:r>
              <a:rPr lang="en-US" sz="1400" dirty="0"/>
              <a:t>Encoding</a:t>
            </a:r>
          </a:p>
        </p:txBody>
      </p:sp>
      <p:sp>
        <p:nvSpPr>
          <p:cNvPr id="17" name="TextBox 16">
            <a:extLst>
              <a:ext uri="{FF2B5EF4-FFF2-40B4-BE49-F238E27FC236}">
                <a16:creationId xmlns:a16="http://schemas.microsoft.com/office/drawing/2014/main" id="{1D128487-0863-72D4-6894-06DF3476F426}"/>
              </a:ext>
            </a:extLst>
          </p:cNvPr>
          <p:cNvSpPr txBox="1"/>
          <p:nvPr/>
        </p:nvSpPr>
        <p:spPr>
          <a:xfrm>
            <a:off x="8254789" y="4374517"/>
            <a:ext cx="1472833" cy="307777"/>
          </a:xfrm>
          <a:prstGeom prst="rect">
            <a:avLst/>
          </a:prstGeom>
          <a:noFill/>
        </p:spPr>
        <p:txBody>
          <a:bodyPr wrap="square" rtlCol="0">
            <a:spAutoFit/>
          </a:bodyPr>
          <a:lstStyle/>
          <a:p>
            <a:pPr algn="ctr"/>
            <a:r>
              <a:rPr lang="en-US" sz="1400" dirty="0"/>
              <a:t>Result</a:t>
            </a:r>
          </a:p>
        </p:txBody>
      </p:sp>
      <p:sp>
        <p:nvSpPr>
          <p:cNvPr id="18" name="Title 1">
            <a:extLst>
              <a:ext uri="{FF2B5EF4-FFF2-40B4-BE49-F238E27FC236}">
                <a16:creationId xmlns:a16="http://schemas.microsoft.com/office/drawing/2014/main" id="{8D367E68-4C0E-B78A-F4D8-256A254A7301}"/>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3337165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8A3B71-F6B0-9660-B329-B02F327FBBBD}"/>
              </a:ext>
            </a:extLst>
          </p:cNvPr>
          <p:cNvSpPr/>
          <p:nvPr/>
        </p:nvSpPr>
        <p:spPr>
          <a:xfrm>
            <a:off x="99084" y="990600"/>
            <a:ext cx="1150775"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Problem Formulation</a:t>
            </a:r>
          </a:p>
        </p:txBody>
      </p:sp>
      <p:grpSp>
        <p:nvGrpSpPr>
          <p:cNvPr id="18" name="Group 17">
            <a:extLst>
              <a:ext uri="{FF2B5EF4-FFF2-40B4-BE49-F238E27FC236}">
                <a16:creationId xmlns:a16="http://schemas.microsoft.com/office/drawing/2014/main" id="{D7CEB314-6797-C8AD-3474-85E51280D1F6}"/>
              </a:ext>
            </a:extLst>
          </p:cNvPr>
          <p:cNvGrpSpPr/>
          <p:nvPr/>
        </p:nvGrpSpPr>
        <p:grpSpPr>
          <a:xfrm>
            <a:off x="3314837" y="1660671"/>
            <a:ext cx="4492217" cy="810222"/>
            <a:chOff x="3277691" y="3038896"/>
            <a:chExt cx="4492217" cy="81022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63B6AC-C597-CEEF-8C64-602B549C6CA7}"/>
                    </a:ext>
                  </a:extLst>
                </p:cNvPr>
                <p:cNvSpPr txBox="1"/>
                <p:nvPr/>
              </p:nvSpPr>
              <p:spPr>
                <a:xfrm>
                  <a:off x="4753481" y="3038896"/>
                  <a:ext cx="3016427" cy="8102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pt-BR" i="1" smtClean="0">
                                <a:latin typeface="Cambria Math" panose="02040503050406030204" pitchFamily="18" charset="0"/>
                              </a:rPr>
                              <m:t>=0</m:t>
                            </m:r>
                          </m:sub>
                          <m:sup>
                            <m:r>
                              <a:rPr lang="en-US" b="0" i="1" smtClean="0">
                                <a:latin typeface="Cambria Math" panose="02040503050406030204" pitchFamily="18" charset="0"/>
                              </a:rPr>
                              <m:t>𝑁</m:t>
                            </m:r>
                          </m:sup>
                          <m:e>
                            <m:sSub>
                              <m:sSubPr>
                                <m:ctrlPr>
                                  <a:rPr lang="pt-BR"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m:t>
                                </m:r>
                              </m:sub>
                            </m:sSub>
                          </m:e>
                        </m:nary>
                        <m:sSub>
                          <m:sSubPr>
                            <m:ctrlPr>
                              <a:rPr lang="pt-B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𝐶𝑜𝑛𝑠𝑡𝑎𝑛𝑡</m:t>
                        </m:r>
                      </m:oMath>
                    </m:oMathPara>
                  </a14:m>
                  <a:endParaRPr lang="en-US" dirty="0"/>
                </a:p>
              </p:txBody>
            </p:sp>
          </mc:Choice>
          <mc:Fallback xmlns="">
            <p:sp>
              <p:nvSpPr>
                <p:cNvPr id="7" name="TextBox 6">
                  <a:extLst>
                    <a:ext uri="{FF2B5EF4-FFF2-40B4-BE49-F238E27FC236}">
                      <a16:creationId xmlns:a16="http://schemas.microsoft.com/office/drawing/2014/main" id="{0863B6AC-C597-CEEF-8C64-602B549C6CA7}"/>
                    </a:ext>
                  </a:extLst>
                </p:cNvPr>
                <p:cNvSpPr txBox="1">
                  <a:spLocks noRot="1" noChangeAspect="1" noMove="1" noResize="1" noEditPoints="1" noAdjustHandles="1" noChangeArrowheads="1" noChangeShapeType="1" noTextEdit="1"/>
                </p:cNvSpPr>
                <p:nvPr/>
              </p:nvSpPr>
              <p:spPr>
                <a:xfrm>
                  <a:off x="4753481" y="3038896"/>
                  <a:ext cx="3016427" cy="810222"/>
                </a:xfrm>
                <a:prstGeom prst="rect">
                  <a:avLst/>
                </a:prstGeom>
                <a:blipFill>
                  <a:blip r:embed="rId2"/>
                  <a:stretch>
                    <a:fillRect/>
                  </a:stretch>
                </a:blipFill>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558ED75C-C270-FD48-0796-EFC0750C2C1D}"/>
                </a:ext>
              </a:extLst>
            </p:cNvPr>
            <p:cNvGrpSpPr/>
            <p:nvPr/>
          </p:nvGrpSpPr>
          <p:grpSpPr>
            <a:xfrm>
              <a:off x="3277691" y="3054445"/>
              <a:ext cx="1924439" cy="779124"/>
              <a:chOff x="3277691" y="3054445"/>
              <a:chExt cx="1924439" cy="77912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B0A4F6-78DA-5006-9C1A-F5CBEF57B66E}"/>
                      </a:ext>
                    </a:extLst>
                  </p:cNvPr>
                  <p:cNvSpPr txBox="1"/>
                  <p:nvPr/>
                </p:nvSpPr>
                <p:spPr>
                  <a:xfrm>
                    <a:off x="4753482" y="3054445"/>
                    <a:ext cx="448648" cy="779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pt-BR" i="1" smtClean="0">
                                  <a:latin typeface="Cambria Math" panose="02040503050406030204" pitchFamily="18" charset="0"/>
                                </a:rPr>
                                <m:t>=0</m:t>
                              </m:r>
                            </m:sub>
                            <m:sup>
                              <m:r>
                                <a:rPr lang="en-US" b="0" i="1" smtClean="0">
                                  <a:latin typeface="Cambria Math" panose="02040503050406030204" pitchFamily="18" charset="0"/>
                                </a:rPr>
                                <m:t>𝑁</m:t>
                              </m:r>
                            </m:sup>
                            <m:e>
                              <m:r>
                                <a:rPr lang="en-US" b="0" i="1" smtClean="0">
                                  <a:latin typeface="Cambria Math" panose="02040503050406030204" pitchFamily="18" charset="0"/>
                                </a:rPr>
                                <m:t> </m:t>
                              </m:r>
                            </m:e>
                          </m:nary>
                        </m:oMath>
                      </m:oMathPara>
                    </a14:m>
                    <a:endParaRPr lang="en-US" dirty="0"/>
                  </a:p>
                </p:txBody>
              </p:sp>
            </mc:Choice>
            <mc:Fallback xmlns="">
              <p:sp>
                <p:nvSpPr>
                  <p:cNvPr id="6" name="TextBox 5">
                    <a:extLst>
                      <a:ext uri="{FF2B5EF4-FFF2-40B4-BE49-F238E27FC236}">
                        <a16:creationId xmlns:a16="http://schemas.microsoft.com/office/drawing/2014/main" id="{7FB0A4F6-78DA-5006-9C1A-F5CBEF57B66E}"/>
                      </a:ext>
                    </a:extLst>
                  </p:cNvPr>
                  <p:cNvSpPr txBox="1">
                    <a:spLocks noRot="1" noChangeAspect="1" noMove="1" noResize="1" noEditPoints="1" noAdjustHandles="1" noChangeArrowheads="1" noChangeShapeType="1" noTextEdit="1"/>
                  </p:cNvSpPr>
                  <p:nvPr/>
                </p:nvSpPr>
                <p:spPr>
                  <a:xfrm>
                    <a:off x="4753482" y="3054445"/>
                    <a:ext cx="448648" cy="77912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6F9F8B-3EA2-C390-25E3-793CC0868FCE}"/>
                      </a:ext>
                    </a:extLst>
                  </p:cNvPr>
                  <p:cNvSpPr txBox="1"/>
                  <p:nvPr/>
                </p:nvSpPr>
                <p:spPr>
                  <a:xfrm>
                    <a:off x="3277691" y="3287346"/>
                    <a:ext cx="1924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𝑀𝑖𝑛𝑖𝑚𝑖𝑧𝑒</m:t>
                          </m:r>
                        </m:oMath>
                      </m:oMathPara>
                    </a14:m>
                    <a:endParaRPr lang="en-US" dirty="0"/>
                  </a:p>
                </p:txBody>
              </p:sp>
            </mc:Choice>
            <mc:Fallback xmlns="">
              <p:sp>
                <p:nvSpPr>
                  <p:cNvPr id="14" name="TextBox 13">
                    <a:extLst>
                      <a:ext uri="{FF2B5EF4-FFF2-40B4-BE49-F238E27FC236}">
                        <a16:creationId xmlns:a16="http://schemas.microsoft.com/office/drawing/2014/main" id="{9F6F9F8B-3EA2-C390-25E3-793CC0868FCE}"/>
                      </a:ext>
                    </a:extLst>
                  </p:cNvPr>
                  <p:cNvSpPr txBox="1">
                    <a:spLocks noRot="1" noChangeAspect="1" noMove="1" noResize="1" noEditPoints="1" noAdjustHandles="1" noChangeArrowheads="1" noChangeShapeType="1" noTextEdit="1"/>
                  </p:cNvSpPr>
                  <p:nvPr/>
                </p:nvSpPr>
                <p:spPr>
                  <a:xfrm>
                    <a:off x="3277691" y="3287346"/>
                    <a:ext cx="1924439" cy="369332"/>
                  </a:xfrm>
                  <a:prstGeom prst="rect">
                    <a:avLst/>
                  </a:prstGeom>
                  <a:blipFill>
                    <a:blip r:embed="rId4"/>
                    <a:stretch>
                      <a:fillRect/>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807D194-3BAE-2554-6F24-8450E9A25A8D}"/>
                  </a:ext>
                </a:extLst>
              </p:cNvPr>
              <p:cNvSpPr txBox="1"/>
              <p:nvPr/>
            </p:nvSpPr>
            <p:spPr>
              <a:xfrm>
                <a:off x="2103276" y="2470893"/>
                <a:ext cx="9064688" cy="2921377"/>
              </a:xfrm>
              <a:prstGeom prst="rect">
                <a:avLst/>
              </a:prstGeom>
              <a:noFill/>
            </p:spPr>
            <p:txBody>
              <a:bodyPr wrap="square">
                <a:spAutoFit/>
              </a:bodyPr>
              <a:lstStyle/>
              <a:p>
                <a:pPr algn="l">
                  <a:lnSpc>
                    <a:spcPct val="200000"/>
                  </a:lnSpc>
                  <a:buFont typeface="Arial" panose="020B0604020202020204" pitchFamily="34" charset="0"/>
                  <a:buChar char="•"/>
                </a:pPr>
                <a:r>
                  <a:rPr lang="en-US" b="0" i="1" dirty="0">
                    <a:effectLst/>
                    <a:latin typeface="Graphik" panose="020B0503030202060203" pitchFamily="34" charset="0"/>
                  </a:rPr>
                  <a:t>N</a:t>
                </a:r>
                <a:r>
                  <a:rPr lang="en-US" b="0" i="0" dirty="0">
                    <a:effectLst/>
                    <a:latin typeface="Graphik" panose="020B0503030202060203" pitchFamily="34" charset="0"/>
                  </a:rPr>
                  <a:t> is the total number of cities.</a:t>
                </a:r>
              </a:p>
              <a:p>
                <a:pPr algn="l">
                  <a:lnSpc>
                    <a:spcPct val="200000"/>
                  </a:lnSpc>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b="0" i="0" dirty="0">
                    <a:effectLst/>
                    <a:latin typeface="Graphik" panose="020B0503030202060203" pitchFamily="34" charset="0"/>
                  </a:rPr>
                  <a:t>is the distance (or cost) between city </a:t>
                </a:r>
                <a:r>
                  <a:rPr lang="en-US" b="0" i="1" dirty="0">
                    <a:effectLst/>
                    <a:latin typeface="Graphik" panose="020B0503030202060203" pitchFamily="34" charset="0"/>
                  </a:rPr>
                  <a:t>i</a:t>
                </a:r>
                <a:r>
                  <a:rPr lang="en-US" b="0" i="0" dirty="0">
                    <a:effectLst/>
                    <a:latin typeface="Graphik" panose="020B0503030202060203" pitchFamily="34" charset="0"/>
                  </a:rPr>
                  <a:t> and city </a:t>
                </a:r>
                <a:r>
                  <a:rPr lang="en-US" b="0" i="1" dirty="0">
                    <a:effectLst/>
                    <a:latin typeface="Graphik" panose="020B0503030202060203" pitchFamily="34" charset="0"/>
                  </a:rPr>
                  <a:t>j</a:t>
                </a:r>
                <a:r>
                  <a:rPr lang="en-US" b="0" i="0" dirty="0">
                    <a:effectLst/>
                    <a:latin typeface="Graphik" panose="020B0503030202060203" pitchFamily="34" charset="0"/>
                  </a:rPr>
                  <a:t>.</a:t>
                </a:r>
              </a:p>
              <a:p>
                <a:pPr>
                  <a:lnSpc>
                    <a:spcPct val="200000"/>
                  </a:lnSpc>
                  <a:buFont typeface="Arial" panose="020B0604020202020204" pitchFamily="34" charset="0"/>
                  <a:buChar char="•"/>
                </a:pP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b="0" i="0" dirty="0">
                    <a:effectLst/>
                    <a:latin typeface="Graphik" panose="020B0503030202060203" pitchFamily="34" charset="0"/>
                  </a:rPr>
                  <a:t>is a binary decision variable indicating whether there is a connection (edge) between city </a:t>
                </a:r>
                <a:r>
                  <a:rPr lang="en-US" b="0" i="1" dirty="0">
                    <a:effectLst/>
                    <a:latin typeface="Graphik" panose="020B0503030202060203" pitchFamily="34" charset="0"/>
                  </a:rPr>
                  <a:t>i</a:t>
                </a:r>
                <a:r>
                  <a:rPr lang="en-US" b="0" i="0" dirty="0">
                    <a:effectLst/>
                    <a:latin typeface="Graphik" panose="020B0503030202060203" pitchFamily="34" charset="0"/>
                  </a:rPr>
                  <a:t> and city </a:t>
                </a:r>
                <a:r>
                  <a:rPr lang="en-US" b="0" i="1" dirty="0">
                    <a:effectLst/>
                    <a:latin typeface="Graphik" panose="020B0503030202060203" pitchFamily="34" charset="0"/>
                  </a:rPr>
                  <a:t>j</a:t>
                </a:r>
                <a:r>
                  <a:rPr lang="en-US" dirty="0">
                    <a:latin typeface="Graphik" panose="020B0503030202060203" pitchFamily="34" charset="0"/>
                  </a:rPr>
                  <a:t>.</a:t>
                </a:r>
              </a:p>
              <a:p>
                <a:pPr lvl="1">
                  <a:lnSpc>
                    <a:spcPct val="200000"/>
                  </a:lnSpc>
                  <a:buFont typeface="Arial" panose="020B0604020202020204" pitchFamily="34" charset="0"/>
                  <a:buChar char="•"/>
                </a:pPr>
                <a:r>
                  <a:rPr lang="en-US" dirty="0">
                    <a:latin typeface="Graphik" panose="020B0503030202060203" pitchFamily="34" charset="0"/>
                  </a:rPr>
                  <a:t> </a:t>
                </a:r>
                <a:r>
                  <a:rPr lang="en-US" b="0" i="0" dirty="0">
                    <a:effectLst/>
                    <a:latin typeface="Graphik" panose="020B0503030202060203" pitchFamily="34" charset="0"/>
                  </a:rPr>
                  <a:t>​</a:t>
                </a:r>
                <a:r>
                  <a:rPr lang="pt-BR" dirty="0"/>
                  <a:t>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b="0" i="0" dirty="0">
                    <a:effectLst/>
                    <a:latin typeface="Graphik" panose="020B0503030202060203" pitchFamily="34" charset="0"/>
                  </a:rPr>
                  <a:t>=1 if the connection exists, and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oMath>
                </a14:m>
                <a:r>
                  <a:rPr lang="en-US" b="0" i="0" dirty="0">
                    <a:effectLst/>
                    <a:latin typeface="Graphik" panose="020B0503030202060203" pitchFamily="34" charset="0"/>
                  </a:rPr>
                  <a:t>​=0 otherwise.</a:t>
                </a:r>
              </a:p>
            </p:txBody>
          </p:sp>
        </mc:Choice>
        <mc:Fallback xmlns="">
          <p:sp>
            <p:nvSpPr>
              <p:cNvPr id="22" name="TextBox 21">
                <a:extLst>
                  <a:ext uri="{FF2B5EF4-FFF2-40B4-BE49-F238E27FC236}">
                    <a16:creationId xmlns:a16="http://schemas.microsoft.com/office/drawing/2014/main" id="{0807D194-3BAE-2554-6F24-8450E9A25A8D}"/>
                  </a:ext>
                </a:extLst>
              </p:cNvPr>
              <p:cNvSpPr txBox="1">
                <a:spLocks noRot="1" noChangeAspect="1" noMove="1" noResize="1" noEditPoints="1" noAdjustHandles="1" noChangeArrowheads="1" noChangeShapeType="1" noTextEdit="1"/>
              </p:cNvSpPr>
              <p:nvPr/>
            </p:nvSpPr>
            <p:spPr>
              <a:xfrm>
                <a:off x="2103276" y="2470893"/>
                <a:ext cx="9064688" cy="2921377"/>
              </a:xfrm>
              <a:prstGeom prst="rect">
                <a:avLst/>
              </a:prstGeom>
              <a:blipFill>
                <a:blip r:embed="rId5"/>
                <a:stretch>
                  <a:fillRect l="-538" b="-1458"/>
                </a:stretch>
              </a:blipFill>
            </p:spPr>
            <p:txBody>
              <a:bodyPr/>
              <a:lstStyle/>
              <a:p>
                <a:r>
                  <a:rPr lang="en-IN">
                    <a:noFill/>
                  </a:rPr>
                  <a:t> </a:t>
                </a:r>
              </a:p>
            </p:txBody>
          </p:sp>
        </mc:Fallback>
      </mc:AlternateContent>
      <p:pic>
        <p:nvPicPr>
          <p:cNvPr id="24" name="Picture 23">
            <a:extLst>
              <a:ext uri="{FF2B5EF4-FFF2-40B4-BE49-F238E27FC236}">
                <a16:creationId xmlns:a16="http://schemas.microsoft.com/office/drawing/2014/main" id="{8E28DF2F-E4BE-7951-E417-5D04BB546DD6}"/>
              </a:ext>
            </a:extLst>
          </p:cNvPr>
          <p:cNvPicPr>
            <a:picLocks noChangeAspect="1"/>
          </p:cNvPicPr>
          <p:nvPr/>
        </p:nvPicPr>
        <p:blipFill>
          <a:blip r:embed="rId6"/>
          <a:stretch>
            <a:fillRect/>
          </a:stretch>
        </p:blipFill>
        <p:spPr>
          <a:xfrm>
            <a:off x="8570637" y="4621127"/>
            <a:ext cx="3016427" cy="1690898"/>
          </a:xfrm>
          <a:prstGeom prst="rect">
            <a:avLst/>
          </a:prstGeom>
        </p:spPr>
      </p:pic>
      <p:sp>
        <p:nvSpPr>
          <p:cNvPr id="25" name="Content Placeholder 2">
            <a:extLst>
              <a:ext uri="{FF2B5EF4-FFF2-40B4-BE49-F238E27FC236}">
                <a16:creationId xmlns:a16="http://schemas.microsoft.com/office/drawing/2014/main" id="{60A17194-392E-7A2D-1C02-BF8B5F86B0B1}"/>
              </a:ext>
            </a:extLst>
          </p:cNvPr>
          <p:cNvSpPr txBox="1">
            <a:spLocks/>
          </p:cNvSpPr>
          <p:nvPr/>
        </p:nvSpPr>
        <p:spPr>
          <a:xfrm>
            <a:off x="1348943" y="1099325"/>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Using Quantum Annealing  </a:t>
            </a:r>
          </a:p>
          <a:p>
            <a:endParaRPr lang="en-US" sz="2400" dirty="0"/>
          </a:p>
        </p:txBody>
      </p:sp>
      <p:sp>
        <p:nvSpPr>
          <p:cNvPr id="3" name="Title 1">
            <a:extLst>
              <a:ext uri="{FF2B5EF4-FFF2-40B4-BE49-F238E27FC236}">
                <a16:creationId xmlns:a16="http://schemas.microsoft.com/office/drawing/2014/main" id="{81425F1C-A82C-7522-51A7-321D854B55B8}"/>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2445362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95906-6052-0A57-25FF-66B5EE55DD7E}"/>
              </a:ext>
            </a:extLst>
          </p:cNvPr>
          <p:cNvSpPr/>
          <p:nvPr/>
        </p:nvSpPr>
        <p:spPr>
          <a:xfrm>
            <a:off x="89868" y="1080568"/>
            <a:ext cx="1150775"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Construct QUBO</a:t>
            </a:r>
          </a:p>
        </p:txBody>
      </p:sp>
      <p:sp>
        <p:nvSpPr>
          <p:cNvPr id="5" name="Content Placeholder 2">
            <a:extLst>
              <a:ext uri="{FF2B5EF4-FFF2-40B4-BE49-F238E27FC236}">
                <a16:creationId xmlns:a16="http://schemas.microsoft.com/office/drawing/2014/main" id="{DA48BA60-E67A-16DE-CB34-839490F2D024}"/>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endParaRPr lang="en-US" sz="2400" dirty="0"/>
          </a:p>
        </p:txBody>
      </p:sp>
      <p:sp>
        <p:nvSpPr>
          <p:cNvPr id="10" name="TextBox 9">
            <a:extLst>
              <a:ext uri="{FF2B5EF4-FFF2-40B4-BE49-F238E27FC236}">
                <a16:creationId xmlns:a16="http://schemas.microsoft.com/office/drawing/2014/main" id="{44977DBD-C2D2-5275-AA71-316E2E0E4791}"/>
              </a:ext>
            </a:extLst>
          </p:cNvPr>
          <p:cNvSpPr txBox="1"/>
          <p:nvPr/>
        </p:nvSpPr>
        <p:spPr>
          <a:xfrm>
            <a:off x="2365559" y="5427975"/>
            <a:ext cx="8110634" cy="1153649"/>
          </a:xfrm>
          <a:prstGeom prst="rect">
            <a:avLst/>
          </a:prstGeom>
          <a:noFill/>
        </p:spPr>
        <p:txBody>
          <a:bodyPr wrap="square">
            <a:spAutoFit/>
          </a:bodyPr>
          <a:lstStyle/>
          <a:p>
            <a:pPr>
              <a:lnSpc>
                <a:spcPct val="150000"/>
              </a:lnSpc>
            </a:pPr>
            <a:r>
              <a:rPr lang="en-US" sz="1600" b="1" dirty="0">
                <a:latin typeface="Graphik" panose="020B0503030202060203" pitchFamily="34" charset="0"/>
              </a:rPr>
              <a:t>Why QUBO? </a:t>
            </a:r>
          </a:p>
          <a:p>
            <a:pPr>
              <a:lnSpc>
                <a:spcPct val="150000"/>
              </a:lnSpc>
            </a:pPr>
            <a:r>
              <a:rPr lang="en-US" sz="1600" dirty="0">
                <a:latin typeface="Graphik" panose="020B0503030202060203" pitchFamily="34" charset="0"/>
              </a:rPr>
              <a:t>QUBO provides a standardized representation for expressing optimization problems as a quadratic function over binary variables.</a:t>
            </a:r>
          </a:p>
        </p:txBody>
      </p:sp>
      <p:sp>
        <p:nvSpPr>
          <p:cNvPr id="12" name="TextBox 11">
            <a:extLst>
              <a:ext uri="{FF2B5EF4-FFF2-40B4-BE49-F238E27FC236}">
                <a16:creationId xmlns:a16="http://schemas.microsoft.com/office/drawing/2014/main" id="{EF633744-F6DC-B9AA-7E74-EAFCEA7E21BB}"/>
              </a:ext>
            </a:extLst>
          </p:cNvPr>
          <p:cNvSpPr txBox="1"/>
          <p:nvPr/>
        </p:nvSpPr>
        <p:spPr>
          <a:xfrm>
            <a:off x="1947765" y="1356092"/>
            <a:ext cx="9276962" cy="3831305"/>
          </a:xfrm>
          <a:prstGeom prst="rect">
            <a:avLst/>
          </a:prstGeom>
          <a:noFill/>
        </p:spPr>
        <p:txBody>
          <a:bodyPr wrap="square">
            <a:spAutoFit/>
          </a:bodyPr>
          <a:lstStyle/>
          <a:p>
            <a:pPr>
              <a:lnSpc>
                <a:spcPct val="200000"/>
              </a:lnSpc>
            </a:pPr>
            <a:r>
              <a:rPr lang="en-US" sz="2000" b="1" dirty="0">
                <a:latin typeface="Graphik" panose="020B0503030202060203" pitchFamily="34" charset="0"/>
              </a:rPr>
              <a:t>Q</a:t>
            </a:r>
            <a:r>
              <a:rPr lang="en-US" sz="1600" b="1" dirty="0">
                <a:latin typeface="Graphik" panose="020B0503030202060203" pitchFamily="34" charset="0"/>
              </a:rPr>
              <a:t>uadratic: </a:t>
            </a:r>
            <a:r>
              <a:rPr lang="en-US" sz="1600" dirty="0">
                <a:latin typeface="Graphik" panose="020B0503030202060203" pitchFamily="34" charset="0"/>
              </a:rPr>
              <a:t>QUBO represents the objective function and constraints of an optimization problem </a:t>
            </a:r>
            <a:r>
              <a:rPr lang="en-US" sz="1600" b="1" dirty="0">
                <a:latin typeface="Graphik" panose="020B0503030202060203" pitchFamily="34" charset="0"/>
              </a:rPr>
              <a:t>using quadratic polynomials</a:t>
            </a:r>
            <a:r>
              <a:rPr lang="en-US" sz="1600" dirty="0">
                <a:latin typeface="Graphik" panose="020B0503030202060203" pitchFamily="34" charset="0"/>
              </a:rPr>
              <a:t>.</a:t>
            </a:r>
          </a:p>
          <a:p>
            <a:pPr>
              <a:lnSpc>
                <a:spcPct val="200000"/>
              </a:lnSpc>
            </a:pPr>
            <a:r>
              <a:rPr lang="en-US" sz="2000" b="1" dirty="0">
                <a:latin typeface="Graphik" panose="020B0503030202060203" pitchFamily="34" charset="0"/>
              </a:rPr>
              <a:t>U</a:t>
            </a:r>
            <a:r>
              <a:rPr lang="en-US" sz="1600" b="1" dirty="0">
                <a:latin typeface="Graphik" panose="020B0503030202060203" pitchFamily="34" charset="0"/>
              </a:rPr>
              <a:t>nconstrained: QUBO does not have explicit constraints</a:t>
            </a:r>
            <a:r>
              <a:rPr lang="en-US" sz="1600" dirty="0">
                <a:latin typeface="Graphik" panose="020B0503030202060203" pitchFamily="34" charset="0"/>
              </a:rPr>
              <a:t>. Any constraints are </a:t>
            </a:r>
            <a:r>
              <a:rPr lang="en-US" sz="1600" b="1" dirty="0">
                <a:latin typeface="Graphik" panose="020B0503030202060203" pitchFamily="34" charset="0"/>
              </a:rPr>
              <a:t>implicitly</a:t>
            </a:r>
            <a:r>
              <a:rPr lang="en-US" sz="1600" dirty="0">
                <a:latin typeface="Graphik" panose="020B0503030202060203" pitchFamily="34" charset="0"/>
              </a:rPr>
              <a:t> incorporated into the objective function through penalty terms.</a:t>
            </a:r>
          </a:p>
          <a:p>
            <a:pPr>
              <a:lnSpc>
                <a:spcPct val="200000"/>
              </a:lnSpc>
            </a:pPr>
            <a:r>
              <a:rPr lang="en-US" sz="2000" b="1" dirty="0">
                <a:latin typeface="Graphik" panose="020B0503030202060203" pitchFamily="34" charset="0"/>
              </a:rPr>
              <a:t>B</a:t>
            </a:r>
            <a:r>
              <a:rPr lang="en-US" sz="1600" b="1" dirty="0">
                <a:latin typeface="Graphik" panose="020B0503030202060203" pitchFamily="34" charset="0"/>
              </a:rPr>
              <a:t>inary: </a:t>
            </a:r>
            <a:r>
              <a:rPr lang="en-US" sz="1600" dirty="0">
                <a:latin typeface="Graphik" panose="020B0503030202060203" pitchFamily="34" charset="0"/>
              </a:rPr>
              <a:t>QUBO problems </a:t>
            </a:r>
            <a:r>
              <a:rPr lang="en-US" sz="1600" b="1" dirty="0">
                <a:latin typeface="Graphik" panose="020B0503030202060203" pitchFamily="34" charset="0"/>
              </a:rPr>
              <a:t>deal with binary decision variables</a:t>
            </a:r>
            <a:r>
              <a:rPr lang="en-US" sz="1600" dirty="0">
                <a:latin typeface="Graphik" panose="020B0503030202060203" pitchFamily="34" charset="0"/>
              </a:rPr>
              <a:t>, meaning each variable can take on one of two values: 0 or 1. These binary variables represent the choices or decisions being made in the optimization problem.</a:t>
            </a:r>
          </a:p>
        </p:txBody>
      </p:sp>
      <p:sp>
        <p:nvSpPr>
          <p:cNvPr id="2" name="Title 1">
            <a:extLst>
              <a:ext uri="{FF2B5EF4-FFF2-40B4-BE49-F238E27FC236}">
                <a16:creationId xmlns:a16="http://schemas.microsoft.com/office/drawing/2014/main" id="{AF6E9A1A-E37B-1EF1-FCF1-1C568ECBB2D0}"/>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3968251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95906-6052-0A57-25FF-66B5EE55DD7E}"/>
              </a:ext>
            </a:extLst>
          </p:cNvPr>
          <p:cNvSpPr/>
          <p:nvPr/>
        </p:nvSpPr>
        <p:spPr>
          <a:xfrm>
            <a:off x="282268" y="1184321"/>
            <a:ext cx="1150775"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Construct QUBO</a:t>
            </a:r>
          </a:p>
        </p:txBody>
      </p:sp>
      <p:pic>
        <p:nvPicPr>
          <p:cNvPr id="3" name="Picture 2">
            <a:extLst>
              <a:ext uri="{FF2B5EF4-FFF2-40B4-BE49-F238E27FC236}">
                <a16:creationId xmlns:a16="http://schemas.microsoft.com/office/drawing/2014/main" id="{141EABF9-57E9-D3D9-FED0-D0346F5C1327}"/>
              </a:ext>
            </a:extLst>
          </p:cNvPr>
          <p:cNvPicPr>
            <a:picLocks noChangeAspect="1"/>
          </p:cNvPicPr>
          <p:nvPr/>
        </p:nvPicPr>
        <p:blipFill>
          <a:blip r:embed="rId3"/>
          <a:stretch>
            <a:fillRect/>
          </a:stretch>
        </p:blipFill>
        <p:spPr>
          <a:xfrm>
            <a:off x="4679315" y="1874347"/>
            <a:ext cx="2833370" cy="966421"/>
          </a:xfrm>
          <a:prstGeom prst="rect">
            <a:avLst/>
          </a:prstGeom>
        </p:spPr>
      </p:pic>
      <p:pic>
        <p:nvPicPr>
          <p:cNvPr id="7" name="Picture 6">
            <a:extLst>
              <a:ext uri="{FF2B5EF4-FFF2-40B4-BE49-F238E27FC236}">
                <a16:creationId xmlns:a16="http://schemas.microsoft.com/office/drawing/2014/main" id="{399973D1-D1D9-7725-ABDC-3D91D763B97D}"/>
              </a:ext>
            </a:extLst>
          </p:cNvPr>
          <p:cNvPicPr>
            <a:picLocks noChangeAspect="1"/>
          </p:cNvPicPr>
          <p:nvPr/>
        </p:nvPicPr>
        <p:blipFill>
          <a:blip r:embed="rId4"/>
          <a:stretch>
            <a:fillRect/>
          </a:stretch>
        </p:blipFill>
        <p:spPr>
          <a:xfrm>
            <a:off x="3421148" y="4695820"/>
            <a:ext cx="5349704" cy="647756"/>
          </a:xfrm>
          <a:prstGeom prst="rect">
            <a:avLst/>
          </a:prstGeom>
        </p:spPr>
      </p:pic>
      <p:pic>
        <p:nvPicPr>
          <p:cNvPr id="11" name="Picture 10">
            <a:extLst>
              <a:ext uri="{FF2B5EF4-FFF2-40B4-BE49-F238E27FC236}">
                <a16:creationId xmlns:a16="http://schemas.microsoft.com/office/drawing/2014/main" id="{6675A7D2-10C0-0550-2B5A-2E5786677DF4}"/>
              </a:ext>
            </a:extLst>
          </p:cNvPr>
          <p:cNvPicPr>
            <a:picLocks noChangeAspect="1"/>
          </p:cNvPicPr>
          <p:nvPr/>
        </p:nvPicPr>
        <p:blipFill>
          <a:blip r:embed="rId5"/>
          <a:stretch>
            <a:fillRect/>
          </a:stretch>
        </p:blipFill>
        <p:spPr>
          <a:xfrm>
            <a:off x="4849876" y="3247572"/>
            <a:ext cx="2492249" cy="875056"/>
          </a:xfrm>
          <a:prstGeom prst="rect">
            <a:avLst/>
          </a:prstGeom>
        </p:spPr>
      </p:pic>
      <p:sp>
        <p:nvSpPr>
          <p:cNvPr id="13" name="TextBox 12">
            <a:extLst>
              <a:ext uri="{FF2B5EF4-FFF2-40B4-BE49-F238E27FC236}">
                <a16:creationId xmlns:a16="http://schemas.microsoft.com/office/drawing/2014/main" id="{D39A5838-05F8-3C38-C6DC-9B5748D5A28E}"/>
              </a:ext>
            </a:extLst>
          </p:cNvPr>
          <p:cNvSpPr txBox="1"/>
          <p:nvPr/>
        </p:nvSpPr>
        <p:spPr>
          <a:xfrm>
            <a:off x="5543028" y="4120124"/>
            <a:ext cx="1105944" cy="369332"/>
          </a:xfrm>
          <a:prstGeom prst="rect">
            <a:avLst/>
          </a:prstGeom>
          <a:noFill/>
        </p:spPr>
        <p:txBody>
          <a:bodyPr wrap="none" rtlCol="0">
            <a:spAutoFit/>
          </a:bodyPr>
          <a:lstStyle/>
          <a:p>
            <a:r>
              <a:rPr lang="en-US" dirty="0"/>
              <a:t>Quadratic</a:t>
            </a:r>
          </a:p>
        </p:txBody>
      </p:sp>
      <p:sp>
        <p:nvSpPr>
          <p:cNvPr id="2" name="Title 1">
            <a:extLst>
              <a:ext uri="{FF2B5EF4-FFF2-40B4-BE49-F238E27FC236}">
                <a16:creationId xmlns:a16="http://schemas.microsoft.com/office/drawing/2014/main" id="{A9E05197-6F66-7AD5-E314-0BE89D7B380B}"/>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
        <p:nvSpPr>
          <p:cNvPr id="5" name="Content Placeholder 2">
            <a:extLst>
              <a:ext uri="{FF2B5EF4-FFF2-40B4-BE49-F238E27FC236}">
                <a16:creationId xmlns:a16="http://schemas.microsoft.com/office/drawing/2014/main" id="{72CEA47E-EC48-81AB-71D6-68E89A77BB11}"/>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endParaRPr lang="en-US" sz="2400" dirty="0"/>
          </a:p>
        </p:txBody>
      </p:sp>
    </p:spTree>
    <p:extLst>
      <p:ext uri="{BB962C8B-B14F-4D97-AF65-F5344CB8AC3E}">
        <p14:creationId xmlns:p14="http://schemas.microsoft.com/office/powerpoint/2010/main" val="513806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F35D86-A914-3757-C6DA-28A604E8700C}"/>
              </a:ext>
            </a:extLst>
          </p:cNvPr>
          <p:cNvSpPr/>
          <p:nvPr/>
        </p:nvSpPr>
        <p:spPr>
          <a:xfrm>
            <a:off x="153515" y="1078230"/>
            <a:ext cx="1252635" cy="1137720"/>
          </a:xfrm>
          <a:prstGeom prst="rect">
            <a:avLst/>
          </a:prstGeom>
          <a:solidFill>
            <a:srgbClr val="9A57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Map the QUBO to Hamiltonian then to Qubit</a:t>
            </a:r>
          </a:p>
        </p:txBody>
      </p:sp>
      <p:pic>
        <p:nvPicPr>
          <p:cNvPr id="5" name="Picture 4">
            <a:extLst>
              <a:ext uri="{FF2B5EF4-FFF2-40B4-BE49-F238E27FC236}">
                <a16:creationId xmlns:a16="http://schemas.microsoft.com/office/drawing/2014/main" id="{CDE7A8D7-04B1-F355-A048-768C87D0B62E}"/>
              </a:ext>
            </a:extLst>
          </p:cNvPr>
          <p:cNvPicPr>
            <a:picLocks noChangeAspect="1"/>
          </p:cNvPicPr>
          <p:nvPr/>
        </p:nvPicPr>
        <p:blipFill>
          <a:blip r:embed="rId3"/>
          <a:stretch>
            <a:fillRect/>
          </a:stretch>
        </p:blipFill>
        <p:spPr>
          <a:xfrm>
            <a:off x="1678163" y="3391170"/>
            <a:ext cx="8835674" cy="1036587"/>
          </a:xfrm>
          <a:prstGeom prst="rect">
            <a:avLst/>
          </a:prstGeom>
        </p:spPr>
      </p:pic>
      <p:pic>
        <p:nvPicPr>
          <p:cNvPr id="6" name="Picture 5">
            <a:extLst>
              <a:ext uri="{FF2B5EF4-FFF2-40B4-BE49-F238E27FC236}">
                <a16:creationId xmlns:a16="http://schemas.microsoft.com/office/drawing/2014/main" id="{AD7891BD-540F-66F7-93C1-8D12E7420EFF}"/>
              </a:ext>
            </a:extLst>
          </p:cNvPr>
          <p:cNvPicPr>
            <a:picLocks noChangeAspect="1"/>
          </p:cNvPicPr>
          <p:nvPr/>
        </p:nvPicPr>
        <p:blipFill>
          <a:blip r:embed="rId4"/>
          <a:stretch>
            <a:fillRect/>
          </a:stretch>
        </p:blipFill>
        <p:spPr>
          <a:xfrm>
            <a:off x="3524474" y="1558525"/>
            <a:ext cx="4957213" cy="1137720"/>
          </a:xfrm>
          <a:prstGeom prst="rect">
            <a:avLst/>
          </a:prstGeom>
        </p:spPr>
      </p:pic>
      <p:sp>
        <p:nvSpPr>
          <p:cNvPr id="8" name="TextBox 7">
            <a:extLst>
              <a:ext uri="{FF2B5EF4-FFF2-40B4-BE49-F238E27FC236}">
                <a16:creationId xmlns:a16="http://schemas.microsoft.com/office/drawing/2014/main" id="{05163E37-8566-2071-5EAA-B789F5708620}"/>
              </a:ext>
            </a:extLst>
          </p:cNvPr>
          <p:cNvSpPr txBox="1"/>
          <p:nvPr/>
        </p:nvSpPr>
        <p:spPr>
          <a:xfrm>
            <a:off x="2279614" y="4656318"/>
            <a:ext cx="8190498" cy="1701813"/>
          </a:xfrm>
          <a:prstGeom prst="rect">
            <a:avLst/>
          </a:prstGeom>
          <a:noFill/>
        </p:spPr>
        <p:txBody>
          <a:bodyPr wrap="square">
            <a:spAutoFit/>
          </a:bodyPr>
          <a:lstStyle/>
          <a:p>
            <a:pPr>
              <a:lnSpc>
                <a:spcPct val="150000"/>
              </a:lnSpc>
            </a:pPr>
            <a:r>
              <a:rPr lang="en-US" i="0" dirty="0">
                <a:effectLst/>
                <a:latin typeface="Graphik" panose="020B0503030202060203" pitchFamily="34" charset="0"/>
              </a:rPr>
              <a:t>The total energy of the system is given by the expectation value of this Hamiltonian. Minimizing this energy corresponds to finding the optimal solution to the QUBO problem.</a:t>
            </a:r>
            <a:endParaRPr lang="en-US" dirty="0">
              <a:latin typeface="Graphik" panose="020B0503030202060203" pitchFamily="34" charset="0"/>
            </a:endParaRPr>
          </a:p>
          <a:p>
            <a:pPr>
              <a:lnSpc>
                <a:spcPct val="150000"/>
              </a:lnSpc>
            </a:pPr>
            <a:r>
              <a:rPr lang="en-US" dirty="0">
                <a:latin typeface="Graphik" panose="020B0503030202060203" pitchFamily="34" charset="0"/>
              </a:rPr>
              <a:t>This Hamiltonian terms are mapped to Qubits.</a:t>
            </a:r>
          </a:p>
        </p:txBody>
      </p:sp>
      <p:sp>
        <p:nvSpPr>
          <p:cNvPr id="3" name="Content Placeholder 2">
            <a:extLst>
              <a:ext uri="{FF2B5EF4-FFF2-40B4-BE49-F238E27FC236}">
                <a16:creationId xmlns:a16="http://schemas.microsoft.com/office/drawing/2014/main" id="{E82952BB-EC8C-93C8-1A20-C817E0EADC57}"/>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pPr marL="0" indent="0">
              <a:buNone/>
            </a:pPr>
            <a:endParaRPr lang="en-US" sz="2400" dirty="0"/>
          </a:p>
        </p:txBody>
      </p:sp>
      <p:sp>
        <p:nvSpPr>
          <p:cNvPr id="7" name="Title 1">
            <a:extLst>
              <a:ext uri="{FF2B5EF4-FFF2-40B4-BE49-F238E27FC236}">
                <a16:creationId xmlns:a16="http://schemas.microsoft.com/office/drawing/2014/main" id="{475281E7-69ED-CC1A-C6EE-16186C86C7F7}"/>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461325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F10652-E0C5-6A24-846E-F203BB5EACD3}"/>
              </a:ext>
            </a:extLst>
          </p:cNvPr>
          <p:cNvSpPr/>
          <p:nvPr/>
        </p:nvSpPr>
        <p:spPr>
          <a:xfrm>
            <a:off x="155947" y="1078230"/>
            <a:ext cx="1252635" cy="1137720"/>
          </a:xfrm>
          <a:prstGeom prst="rect">
            <a:avLst/>
          </a:prstGeom>
          <a:solidFill>
            <a:srgbClr val="B381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Gate based Algorithm like VQE and QAOA with ansatz</a:t>
            </a:r>
          </a:p>
        </p:txBody>
      </p:sp>
      <p:sp>
        <p:nvSpPr>
          <p:cNvPr id="9" name="TextBox 8">
            <a:extLst>
              <a:ext uri="{FF2B5EF4-FFF2-40B4-BE49-F238E27FC236}">
                <a16:creationId xmlns:a16="http://schemas.microsoft.com/office/drawing/2014/main" id="{5ED4E764-14E4-B71D-3F3A-7C5AA72EB42A}"/>
              </a:ext>
            </a:extLst>
          </p:cNvPr>
          <p:cNvSpPr txBox="1"/>
          <p:nvPr/>
        </p:nvSpPr>
        <p:spPr>
          <a:xfrm>
            <a:off x="1952322" y="1647090"/>
            <a:ext cx="9712960" cy="416569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dirty="0"/>
              <a:t>This is where the parameterized quantum circuit (ansatz) is designed.</a:t>
            </a:r>
          </a:p>
          <a:p>
            <a:pPr marL="800100" lvl="1" indent="-342900" algn="just">
              <a:lnSpc>
                <a:spcPct val="150000"/>
              </a:lnSpc>
              <a:buFont typeface="Courier New" panose="02070309020205020404" pitchFamily="49" charset="0"/>
              <a:buChar char="o"/>
            </a:pPr>
            <a:r>
              <a:rPr lang="en-US" sz="1600" b="1" dirty="0"/>
              <a:t>Hardware-Efficient Ansatz</a:t>
            </a:r>
            <a:r>
              <a:rPr lang="en-US" sz="1600" dirty="0"/>
              <a:t>: A common approach is to use a hardware-efficient ansatz, which consists of alternating layers of single-qubit rotations (e.g., Ry, Rz) and entangling gates (e.g., CNOT). The rotation angles are the variational parameters that will be optimized.</a:t>
            </a:r>
          </a:p>
          <a:p>
            <a:pPr marL="800100" lvl="1" indent="-342900" algn="just">
              <a:lnSpc>
                <a:spcPct val="150000"/>
              </a:lnSpc>
              <a:buFont typeface="Courier New" panose="02070309020205020404" pitchFamily="49" charset="0"/>
              <a:buChar char="o"/>
            </a:pPr>
            <a:r>
              <a:rPr lang="en-US" sz="1600" b="1" dirty="0"/>
              <a:t>Problem-Specific Ansatz</a:t>
            </a:r>
            <a:r>
              <a:rPr lang="en-US" sz="1600" dirty="0"/>
              <a:t>: For certain problems, you might design an ansatz that reflects the structure of the Hamiltonian. For example, if the Hamiltonian has specific symmetries, you can design an ansatz that preserves those symmetries.</a:t>
            </a:r>
          </a:p>
          <a:p>
            <a:pPr marL="342900" indent="-342900" algn="just">
              <a:lnSpc>
                <a:spcPct val="150000"/>
              </a:lnSpc>
              <a:buFont typeface="Arial" panose="020B0604020202020204" pitchFamily="34" charset="0"/>
              <a:buChar char="•"/>
            </a:pPr>
            <a:r>
              <a:rPr lang="en-US" sz="1600" dirty="0"/>
              <a:t>Initial parameter selection.</a:t>
            </a:r>
          </a:p>
          <a:p>
            <a:pPr marL="342900" indent="-342900" algn="just">
              <a:lnSpc>
                <a:spcPct val="150000"/>
              </a:lnSpc>
              <a:buFont typeface="Arial" panose="020B0604020202020204" pitchFamily="34" charset="0"/>
              <a:buChar char="•"/>
            </a:pPr>
            <a:r>
              <a:rPr lang="en-US" sz="1600" dirty="0"/>
              <a:t>Choosing Optimizer.</a:t>
            </a:r>
          </a:p>
          <a:p>
            <a:pPr marL="342900" indent="-342900" algn="just">
              <a:lnSpc>
                <a:spcPct val="150000"/>
              </a:lnSpc>
              <a:buFont typeface="Arial" panose="020B0604020202020204" pitchFamily="34" charset="0"/>
              <a:buChar char="•"/>
            </a:pPr>
            <a:r>
              <a:rPr lang="en-US" sz="1600" dirty="0"/>
              <a:t>Setting thresholds if any.</a:t>
            </a:r>
          </a:p>
          <a:p>
            <a:pPr marL="342900" indent="-342900" algn="just">
              <a:lnSpc>
                <a:spcPct val="150000"/>
              </a:lnSpc>
              <a:buFont typeface="Arial" panose="020B0604020202020204" pitchFamily="34" charset="0"/>
              <a:buChar char="•"/>
            </a:pPr>
            <a:endParaRPr lang="en-US" sz="1600" dirty="0"/>
          </a:p>
        </p:txBody>
      </p:sp>
      <p:sp>
        <p:nvSpPr>
          <p:cNvPr id="2" name="Content Placeholder 2">
            <a:extLst>
              <a:ext uri="{FF2B5EF4-FFF2-40B4-BE49-F238E27FC236}">
                <a16:creationId xmlns:a16="http://schemas.microsoft.com/office/drawing/2014/main" id="{F88B362C-10D6-0E44-702B-EB2CF3FDB764}"/>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endParaRPr lang="en-US" sz="2400" dirty="0"/>
          </a:p>
        </p:txBody>
      </p:sp>
      <p:sp>
        <p:nvSpPr>
          <p:cNvPr id="5" name="Title 1">
            <a:extLst>
              <a:ext uri="{FF2B5EF4-FFF2-40B4-BE49-F238E27FC236}">
                <a16:creationId xmlns:a16="http://schemas.microsoft.com/office/drawing/2014/main" id="{600941A9-1199-5E65-E240-5A6BFF0F11C8}"/>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3378614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51C94B-CA3C-1FD4-C331-76EB453F3CE1}"/>
              </a:ext>
            </a:extLst>
          </p:cNvPr>
          <p:cNvSpPr/>
          <p:nvPr/>
        </p:nvSpPr>
        <p:spPr>
          <a:xfrm>
            <a:off x="244427" y="1078230"/>
            <a:ext cx="1234939" cy="1137720"/>
          </a:xfrm>
          <a:prstGeom prst="rect">
            <a:avLst/>
          </a:prstGeom>
          <a:solidFill>
            <a:srgbClr val="8037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Measurement</a:t>
            </a:r>
          </a:p>
        </p:txBody>
      </p:sp>
      <p:sp>
        <p:nvSpPr>
          <p:cNvPr id="9" name="TextBox 8">
            <a:extLst>
              <a:ext uri="{FF2B5EF4-FFF2-40B4-BE49-F238E27FC236}">
                <a16:creationId xmlns:a16="http://schemas.microsoft.com/office/drawing/2014/main" id="{5ED4E764-14E4-B71D-3F3A-7C5AA72EB42A}"/>
              </a:ext>
            </a:extLst>
          </p:cNvPr>
          <p:cNvSpPr txBox="1"/>
          <p:nvPr/>
        </p:nvSpPr>
        <p:spPr>
          <a:xfrm>
            <a:off x="1942594" y="2082392"/>
            <a:ext cx="9554476" cy="3373359"/>
          </a:xfrm>
          <a:prstGeom prst="rect">
            <a:avLst/>
          </a:prstGeom>
          <a:noFill/>
        </p:spPr>
        <p:txBody>
          <a:bodyPr wrap="square">
            <a:spAutoFit/>
          </a:bodyPr>
          <a:lstStyle/>
          <a:p>
            <a:pPr marL="342900" indent="-342900" algn="just">
              <a:lnSpc>
                <a:spcPct val="150000"/>
              </a:lnSpc>
              <a:buFont typeface="+mj-lt"/>
              <a:buAutoNum type="arabicPeriod"/>
            </a:pPr>
            <a:r>
              <a:rPr lang="en-US" b="1" dirty="0"/>
              <a:t>Measure</a:t>
            </a:r>
            <a:r>
              <a:rPr lang="en-US" dirty="0"/>
              <a:t> the state of the qubits to obtain a sample configuration.</a:t>
            </a:r>
          </a:p>
          <a:p>
            <a:pPr marL="342900" indent="-342900" algn="just">
              <a:lnSpc>
                <a:spcPct val="150000"/>
              </a:lnSpc>
              <a:buFont typeface="+mj-lt"/>
              <a:buAutoNum type="arabicPeriod"/>
            </a:pPr>
            <a:r>
              <a:rPr lang="en-US" b="1" dirty="0"/>
              <a:t>Extract</a:t>
            </a:r>
            <a:r>
              <a:rPr lang="en-US" dirty="0"/>
              <a:t> the solution corresponding to the lowest energy configuration obtained from multiple runs or samples.</a:t>
            </a:r>
          </a:p>
          <a:p>
            <a:pPr marL="342900" indent="-342900" algn="just">
              <a:lnSpc>
                <a:spcPct val="150000"/>
              </a:lnSpc>
              <a:buFont typeface="+mj-lt"/>
              <a:buAutoNum type="arabicPeriod"/>
            </a:pPr>
            <a:r>
              <a:rPr lang="en-US" b="1" dirty="0"/>
              <a:t>Post-processing</a:t>
            </a:r>
            <a:r>
              <a:rPr lang="en-US" dirty="0"/>
              <a:t> </a:t>
            </a:r>
            <a:r>
              <a:rPr lang="en-US" b="1" dirty="0"/>
              <a:t>and</a:t>
            </a:r>
            <a:r>
              <a:rPr lang="en-US" dirty="0"/>
              <a:t> </a:t>
            </a:r>
            <a:r>
              <a:rPr lang="en-US" b="1" dirty="0"/>
              <a:t>Solution</a:t>
            </a:r>
            <a:r>
              <a:rPr lang="en-US" dirty="0"/>
              <a:t> </a:t>
            </a:r>
            <a:r>
              <a:rPr lang="en-US" b="1" dirty="0"/>
              <a:t>Validation</a:t>
            </a:r>
            <a:r>
              <a:rPr lang="en-US" dirty="0"/>
              <a:t>:</a:t>
            </a:r>
          </a:p>
          <a:p>
            <a:pPr marL="800100" lvl="1" indent="-342900" algn="just">
              <a:lnSpc>
                <a:spcPct val="150000"/>
              </a:lnSpc>
              <a:buFont typeface="Arial" panose="020B0604020202020204" pitchFamily="34" charset="0"/>
              <a:buChar char="•"/>
            </a:pPr>
            <a:r>
              <a:rPr lang="en-US" dirty="0"/>
              <a:t>Analyze the results obtained from the quantum annealer and validate the solution against problem constraints.</a:t>
            </a:r>
          </a:p>
          <a:p>
            <a:pPr marL="800100" lvl="1" indent="-342900" algn="just">
              <a:lnSpc>
                <a:spcPct val="150000"/>
              </a:lnSpc>
              <a:buFont typeface="Arial" panose="020B0604020202020204" pitchFamily="34" charset="0"/>
              <a:buChar char="•"/>
            </a:pPr>
            <a:r>
              <a:rPr lang="en-US" dirty="0"/>
              <a:t>Post-processing techniques may be applied to refine the solution or filter out unwanted configurations.</a:t>
            </a:r>
          </a:p>
        </p:txBody>
      </p:sp>
      <p:sp>
        <p:nvSpPr>
          <p:cNvPr id="3" name="Content Placeholder 2">
            <a:extLst>
              <a:ext uri="{FF2B5EF4-FFF2-40B4-BE49-F238E27FC236}">
                <a16:creationId xmlns:a16="http://schemas.microsoft.com/office/drawing/2014/main" id="{CCBF1C8D-7EB5-A511-6CBB-51790B91CB57}"/>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endParaRPr lang="en-US" sz="2400" dirty="0"/>
          </a:p>
        </p:txBody>
      </p:sp>
      <p:sp>
        <p:nvSpPr>
          <p:cNvPr id="5" name="Title 1">
            <a:extLst>
              <a:ext uri="{FF2B5EF4-FFF2-40B4-BE49-F238E27FC236}">
                <a16:creationId xmlns:a16="http://schemas.microsoft.com/office/drawing/2014/main" id="{CD232BED-21A0-169B-D267-95348F426A81}"/>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2424596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187287-1F53-2F8B-EF8E-FFCCA41B6B53}"/>
              </a:ext>
            </a:extLst>
          </p:cNvPr>
          <p:cNvSpPr/>
          <p:nvPr/>
        </p:nvSpPr>
        <p:spPr>
          <a:xfrm>
            <a:off x="165009" y="1078230"/>
            <a:ext cx="1234939" cy="113772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öhne Mono"/>
              </a:rPr>
              <a:t>Iteration and Refinement</a:t>
            </a:r>
          </a:p>
        </p:txBody>
      </p:sp>
      <p:sp>
        <p:nvSpPr>
          <p:cNvPr id="9" name="TextBox 8">
            <a:extLst>
              <a:ext uri="{FF2B5EF4-FFF2-40B4-BE49-F238E27FC236}">
                <a16:creationId xmlns:a16="http://schemas.microsoft.com/office/drawing/2014/main" id="{5ED4E764-14E4-B71D-3F3A-7C5AA72EB42A}"/>
              </a:ext>
            </a:extLst>
          </p:cNvPr>
          <p:cNvSpPr txBox="1"/>
          <p:nvPr/>
        </p:nvSpPr>
        <p:spPr>
          <a:xfrm>
            <a:off x="1855045" y="1950069"/>
            <a:ext cx="9554476" cy="2957861"/>
          </a:xfrm>
          <a:prstGeom prst="rect">
            <a:avLst/>
          </a:prstGeom>
          <a:noFill/>
        </p:spPr>
        <p:txBody>
          <a:bodyPr wrap="square">
            <a:spAutoFit/>
          </a:bodyPr>
          <a:lstStyle/>
          <a:p>
            <a:pPr marL="342900" indent="-342900" algn="just">
              <a:lnSpc>
                <a:spcPct val="150000"/>
              </a:lnSpc>
              <a:buFont typeface="+mj-lt"/>
              <a:buAutoNum type="arabicPeriod"/>
            </a:pPr>
            <a:r>
              <a:rPr lang="en-US" b="1" dirty="0"/>
              <a:t>Evaluate</a:t>
            </a:r>
            <a:r>
              <a:rPr lang="en-US" dirty="0"/>
              <a:t> the performance of the solver based on solution quality, computation time, and scalability to larger problem instances.</a:t>
            </a:r>
          </a:p>
          <a:p>
            <a:pPr marL="342900" indent="-342900" algn="just">
              <a:lnSpc>
                <a:spcPct val="150000"/>
              </a:lnSpc>
              <a:buFont typeface="+mj-lt"/>
              <a:buAutoNum type="arabicPeriod"/>
            </a:pPr>
            <a:r>
              <a:rPr lang="en-US" b="1" dirty="0"/>
              <a:t>Compare</a:t>
            </a:r>
            <a:r>
              <a:rPr lang="en-US" dirty="0"/>
              <a:t> the solver results with classical optimization methods to assess effectiveness and efficiency.</a:t>
            </a:r>
          </a:p>
          <a:p>
            <a:pPr marL="342900" indent="-342900" algn="just">
              <a:lnSpc>
                <a:spcPct val="150000"/>
              </a:lnSpc>
              <a:buFont typeface="+mj-lt"/>
              <a:buAutoNum type="arabicPeriod"/>
            </a:pPr>
            <a:r>
              <a:rPr lang="en-US" b="1" dirty="0"/>
              <a:t>Iterative Refinement </a:t>
            </a:r>
            <a:r>
              <a:rPr lang="en-US" dirty="0"/>
              <a:t>:</a:t>
            </a:r>
          </a:p>
          <a:p>
            <a:pPr marL="800100" lvl="1" indent="-342900" algn="just">
              <a:lnSpc>
                <a:spcPct val="150000"/>
              </a:lnSpc>
              <a:buFont typeface="Arial" panose="020B0604020202020204" pitchFamily="34" charset="0"/>
              <a:buChar char="•"/>
            </a:pPr>
            <a:r>
              <a:rPr lang="en-US" dirty="0"/>
              <a:t>Iteratively adjust parameters or problem encoding, or ansatz  based on feedback from performance evaluation to improve solution quality or convergence.</a:t>
            </a:r>
          </a:p>
        </p:txBody>
      </p:sp>
      <p:sp>
        <p:nvSpPr>
          <p:cNvPr id="2" name="Content Placeholder 2">
            <a:extLst>
              <a:ext uri="{FF2B5EF4-FFF2-40B4-BE49-F238E27FC236}">
                <a16:creationId xmlns:a16="http://schemas.microsoft.com/office/drawing/2014/main" id="{7FFFDB9B-EEFA-2DF3-2C16-3FB6B967679F}"/>
              </a:ext>
            </a:extLst>
          </p:cNvPr>
          <p:cNvSpPr txBox="1">
            <a:spLocks/>
          </p:cNvSpPr>
          <p:nvPr/>
        </p:nvSpPr>
        <p:spPr>
          <a:xfrm>
            <a:off x="864842" y="1080568"/>
            <a:ext cx="8934061" cy="566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Travelling Salesperson (TSP)  </a:t>
            </a:r>
          </a:p>
          <a:p>
            <a:endParaRPr lang="en-US" sz="2400" dirty="0"/>
          </a:p>
        </p:txBody>
      </p:sp>
      <p:sp>
        <p:nvSpPr>
          <p:cNvPr id="5" name="Title 1">
            <a:extLst>
              <a:ext uri="{FF2B5EF4-FFF2-40B4-BE49-F238E27FC236}">
                <a16:creationId xmlns:a16="http://schemas.microsoft.com/office/drawing/2014/main" id="{68207931-DF20-537B-C60B-87FDCFFAB6F7}"/>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Optimization </a:t>
            </a:r>
          </a:p>
        </p:txBody>
      </p:sp>
    </p:spTree>
    <p:extLst>
      <p:ext uri="{BB962C8B-B14F-4D97-AF65-F5344CB8AC3E}">
        <p14:creationId xmlns:p14="http://schemas.microsoft.com/office/powerpoint/2010/main" val="3968153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355E2BCA-3F7A-F7B8-070E-305E4C940837}"/>
              </a:ext>
            </a:extLst>
          </p:cNvPr>
          <p:cNvGrpSpPr/>
          <p:nvPr/>
        </p:nvGrpSpPr>
        <p:grpSpPr>
          <a:xfrm>
            <a:off x="0" y="-121289"/>
            <a:ext cx="12192000" cy="6979289"/>
            <a:chOff x="0" y="-57150"/>
            <a:chExt cx="4923322" cy="3288565"/>
          </a:xfrm>
        </p:grpSpPr>
        <p:sp>
          <p:nvSpPr>
            <p:cNvPr id="6" name="Freeform 3">
              <a:extLst>
                <a:ext uri="{FF2B5EF4-FFF2-40B4-BE49-F238E27FC236}">
                  <a16:creationId xmlns:a16="http://schemas.microsoft.com/office/drawing/2014/main" id="{F2E20C39-3E70-B2DF-579B-650C71858E71}"/>
                </a:ext>
              </a:extLst>
            </p:cNvPr>
            <p:cNvSpPr/>
            <p:nvPr/>
          </p:nvSpPr>
          <p:spPr>
            <a:xfrm>
              <a:off x="0" y="-25264"/>
              <a:ext cx="4923322" cy="3255351"/>
            </a:xfrm>
            <a:prstGeom prst="rect">
              <a:avLst/>
            </a:prstGeom>
            <a:gradFill rotWithShape="1">
              <a:gsLst>
                <a:gs pos="0">
                  <a:srgbClr val="AD55C5"/>
                </a:gs>
                <a:gs pos="52000">
                  <a:srgbClr val="E9D9FC"/>
                </a:gs>
                <a:gs pos="100000">
                  <a:srgbClr val="B455AA">
                    <a:alpha val="75000"/>
                  </a:srgbClr>
                </a:gs>
              </a:gsLst>
              <a:lin ang="0"/>
            </a:gradFill>
          </p:spPr>
          <p:txBody>
            <a:bodyPr/>
            <a:lstStyle/>
            <a:p>
              <a:endParaRPr lang="en-US" sz="800" dirty="0"/>
            </a:p>
          </p:txBody>
        </p:sp>
        <p:sp>
          <p:nvSpPr>
            <p:cNvPr id="7" name="TextBox 4">
              <a:extLst>
                <a:ext uri="{FF2B5EF4-FFF2-40B4-BE49-F238E27FC236}">
                  <a16:creationId xmlns:a16="http://schemas.microsoft.com/office/drawing/2014/main" id="{5290BEB5-92CE-768C-D053-24855C9E5FD6}"/>
                </a:ext>
              </a:extLst>
            </p:cNvPr>
            <p:cNvSpPr txBox="1"/>
            <p:nvPr/>
          </p:nvSpPr>
          <p:spPr>
            <a:xfrm>
              <a:off x="0" y="-57150"/>
              <a:ext cx="4923322" cy="3288565"/>
            </a:xfrm>
            <a:prstGeom prst="rect">
              <a:avLst/>
            </a:prstGeom>
          </p:spPr>
          <p:txBody>
            <a:bodyPr lIns="33867" tIns="33867" rIns="33867" bIns="33867" rtlCol="0" anchor="ctr"/>
            <a:lstStyle/>
            <a:p>
              <a:pPr algn="ctr">
                <a:lnSpc>
                  <a:spcPts val="1680"/>
                </a:lnSpc>
              </a:pPr>
              <a:endParaRPr sz="800"/>
            </a:p>
          </p:txBody>
        </p:sp>
      </p:grpSp>
      <p:sp>
        <p:nvSpPr>
          <p:cNvPr id="2" name="Title 1">
            <a:extLst>
              <a:ext uri="{FF2B5EF4-FFF2-40B4-BE49-F238E27FC236}">
                <a16:creationId xmlns:a16="http://schemas.microsoft.com/office/drawing/2014/main" id="{51DF9BFB-15F8-F16C-7DFB-1AE45A21CBF1}"/>
              </a:ext>
            </a:extLst>
          </p:cNvPr>
          <p:cNvSpPr>
            <a:spLocks noGrp="1"/>
          </p:cNvSpPr>
          <p:nvPr>
            <p:ph type="ctrTitle"/>
          </p:nvPr>
        </p:nvSpPr>
        <p:spPr>
          <a:xfrm>
            <a:off x="2195763" y="2333943"/>
            <a:ext cx="7800474" cy="1655762"/>
          </a:xfrm>
        </p:spPr>
        <p:txBody>
          <a:bodyPr>
            <a:normAutofit/>
          </a:bodyPr>
          <a:lstStyle/>
          <a:p>
            <a:r>
              <a:rPr lang="en-US" sz="4000" dirty="0">
                <a:latin typeface="Graphik Black" panose="020B0A03030202060203" pitchFamily="34" charset="0"/>
              </a:rPr>
              <a:t>Thank You</a:t>
            </a:r>
          </a:p>
        </p:txBody>
      </p:sp>
    </p:spTree>
    <p:extLst>
      <p:ext uri="{BB962C8B-B14F-4D97-AF65-F5344CB8AC3E}">
        <p14:creationId xmlns:p14="http://schemas.microsoft.com/office/powerpoint/2010/main" val="56543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43CA1E5-D99F-B20E-4D51-4AB75D127788}"/>
              </a:ext>
            </a:extLst>
          </p:cNvPr>
          <p:cNvSpPr>
            <a:spLocks noGrp="1"/>
          </p:cNvSpPr>
          <p:nvPr>
            <p:ph type="ctrTitle"/>
          </p:nvPr>
        </p:nvSpPr>
        <p:spPr>
          <a:xfrm>
            <a:off x="2870269" y="1682346"/>
            <a:ext cx="6944938" cy="2031055"/>
          </a:xfrm>
        </p:spPr>
        <p:txBody>
          <a:bodyPr>
            <a:normAutofit fontScale="90000"/>
          </a:bodyPr>
          <a:lstStyle/>
          <a:p>
            <a:r>
              <a:rPr lang="en-US" sz="5200" b="1" dirty="0">
                <a:solidFill>
                  <a:schemeClr val="tx2"/>
                </a:solidFill>
              </a:rPr>
              <a:t>Quantum Algorithms </a:t>
            </a:r>
            <a:br>
              <a:rPr lang="en-US" sz="5200" b="1" dirty="0">
                <a:solidFill>
                  <a:schemeClr val="tx2"/>
                </a:solidFill>
              </a:rPr>
            </a:br>
            <a:r>
              <a:rPr lang="en-US" sz="5200" b="1" dirty="0">
                <a:solidFill>
                  <a:schemeClr val="tx2"/>
                </a:solidFill>
              </a:rPr>
              <a:t>and </a:t>
            </a:r>
            <a:br>
              <a:rPr lang="en-US" sz="5200" b="1" dirty="0">
                <a:solidFill>
                  <a:schemeClr val="tx2"/>
                </a:solidFill>
              </a:rPr>
            </a:br>
            <a:r>
              <a:rPr lang="en-US" sz="5200" b="1" dirty="0">
                <a:solidFill>
                  <a:schemeClr val="tx2"/>
                </a:solidFill>
              </a:rPr>
              <a:t>Applications</a:t>
            </a:r>
          </a:p>
        </p:txBody>
      </p:sp>
      <p:sp>
        <p:nvSpPr>
          <p:cNvPr id="3" name="Subtitle 2">
            <a:extLst>
              <a:ext uri="{FF2B5EF4-FFF2-40B4-BE49-F238E27FC236}">
                <a16:creationId xmlns:a16="http://schemas.microsoft.com/office/drawing/2014/main" id="{A120F6C3-4702-7AB4-D535-2A05162DFC17}"/>
              </a:ext>
            </a:extLst>
          </p:cNvPr>
          <p:cNvSpPr>
            <a:spLocks noGrp="1"/>
          </p:cNvSpPr>
          <p:nvPr>
            <p:ph type="subTitle" idx="1"/>
          </p:nvPr>
        </p:nvSpPr>
        <p:spPr>
          <a:xfrm>
            <a:off x="3164462" y="5470049"/>
            <a:ext cx="6105194" cy="1186569"/>
          </a:xfrm>
        </p:spPr>
        <p:txBody>
          <a:bodyPr>
            <a:normAutofit/>
          </a:bodyPr>
          <a:lstStyle/>
          <a:p>
            <a:r>
              <a:rPr lang="en-US" sz="1400" b="1" dirty="0">
                <a:solidFill>
                  <a:schemeClr val="tx2"/>
                </a:solidFill>
              </a:rPr>
              <a:t>Arthi Udayakumar</a:t>
            </a:r>
          </a:p>
          <a:p>
            <a:r>
              <a:rPr lang="en-US" sz="1200" dirty="0">
                <a:solidFill>
                  <a:schemeClr val="tx2"/>
                </a:solidFill>
              </a:rPr>
              <a:t>Tech Innovation Engineering Specialist</a:t>
            </a:r>
          </a:p>
          <a:p>
            <a:r>
              <a:rPr lang="en-US" sz="1200" dirty="0">
                <a:solidFill>
                  <a:schemeClr val="tx2"/>
                </a:solidFill>
              </a:rPr>
              <a:t>Accenture Labs, Bangalore</a:t>
            </a:r>
          </a:p>
        </p:txBody>
      </p:sp>
      <p:sp>
        <p:nvSpPr>
          <p:cNvPr id="5" name="Subtitle 2">
            <a:extLst>
              <a:ext uri="{FF2B5EF4-FFF2-40B4-BE49-F238E27FC236}">
                <a16:creationId xmlns:a16="http://schemas.microsoft.com/office/drawing/2014/main" id="{3007F72F-B28E-5A82-B716-B1C01CC747E0}"/>
              </a:ext>
            </a:extLst>
          </p:cNvPr>
          <p:cNvSpPr txBox="1">
            <a:spLocks/>
          </p:cNvSpPr>
          <p:nvPr/>
        </p:nvSpPr>
        <p:spPr>
          <a:xfrm>
            <a:off x="3290141" y="3822970"/>
            <a:ext cx="6105194" cy="11865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dirty="0">
                <a:solidFill>
                  <a:schemeClr val="tx2"/>
                </a:solidFill>
              </a:rPr>
              <a:t>8</a:t>
            </a:r>
            <a:r>
              <a:rPr lang="en-US" sz="1200" baseline="30000" dirty="0">
                <a:solidFill>
                  <a:schemeClr val="tx2"/>
                </a:solidFill>
              </a:rPr>
              <a:t>th</a:t>
            </a:r>
            <a:r>
              <a:rPr lang="en-US" sz="1200" dirty="0">
                <a:solidFill>
                  <a:schemeClr val="tx2"/>
                </a:solidFill>
              </a:rPr>
              <a:t> March 2025</a:t>
            </a:r>
          </a:p>
          <a:p>
            <a:endParaRPr lang="en-US" sz="1200" dirty="0">
              <a:solidFill>
                <a:schemeClr val="tx2"/>
              </a:solidFill>
            </a:endParaRPr>
          </a:p>
          <a:p>
            <a:endParaRPr lang="en-US" sz="1200" dirty="0">
              <a:solidFill>
                <a:schemeClr val="tx2"/>
              </a:solidFill>
            </a:endParaRPr>
          </a:p>
          <a:p>
            <a:r>
              <a:rPr lang="en-US" sz="1200" dirty="0">
                <a:solidFill>
                  <a:schemeClr val="tx2"/>
                </a:solidFill>
              </a:rPr>
              <a:t>PES University, Bangalore</a:t>
            </a:r>
          </a:p>
        </p:txBody>
      </p:sp>
      <p:pic>
        <p:nvPicPr>
          <p:cNvPr id="6" name="Picture 5">
            <a:extLst>
              <a:ext uri="{FF2B5EF4-FFF2-40B4-BE49-F238E27FC236}">
                <a16:creationId xmlns:a16="http://schemas.microsoft.com/office/drawing/2014/main" id="{8DB74174-31A1-2B78-DA7D-0609515D4021}"/>
              </a:ext>
            </a:extLst>
          </p:cNvPr>
          <p:cNvPicPr>
            <a:picLocks noChangeAspect="1"/>
          </p:cNvPicPr>
          <p:nvPr/>
        </p:nvPicPr>
        <p:blipFill>
          <a:blip r:embed="rId2"/>
          <a:srcRect l="22172" t="20766" r="22596" b="37429"/>
          <a:stretch/>
        </p:blipFill>
        <p:spPr>
          <a:xfrm>
            <a:off x="5520189" y="4173911"/>
            <a:ext cx="1645098" cy="361222"/>
          </a:xfrm>
          <a:prstGeom prst="rect">
            <a:avLst/>
          </a:prstGeom>
        </p:spPr>
      </p:pic>
    </p:spTree>
    <p:extLst>
      <p:ext uri="{BB962C8B-B14F-4D97-AF65-F5344CB8AC3E}">
        <p14:creationId xmlns:p14="http://schemas.microsoft.com/office/powerpoint/2010/main" val="397213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3E3B3-346C-4C7E-8EEA-6911CEEC1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D4D7F-866E-7F2E-2972-9681928C0337}"/>
              </a:ext>
            </a:extLst>
          </p:cNvPr>
          <p:cNvSpPr>
            <a:spLocks noGrp="1"/>
          </p:cNvSpPr>
          <p:nvPr>
            <p:ph type="title"/>
          </p:nvPr>
        </p:nvSpPr>
        <p:spPr>
          <a:xfrm>
            <a:off x="0" y="0"/>
            <a:ext cx="12192000" cy="990600"/>
          </a:xfrm>
          <a:solidFill>
            <a:srgbClr val="B1CAD5"/>
          </a:solidFill>
        </p:spPr>
        <p:txBody>
          <a:bodyPr/>
          <a:lstStyle/>
          <a:p>
            <a:br>
              <a:rPr lang="en-US" dirty="0"/>
            </a:br>
            <a:r>
              <a:rPr lang="en-US" dirty="0"/>
              <a:t> Classical Computer Architecture</a:t>
            </a:r>
          </a:p>
        </p:txBody>
      </p:sp>
      <p:pic>
        <p:nvPicPr>
          <p:cNvPr id="3" name="Picture 2">
            <a:extLst>
              <a:ext uri="{FF2B5EF4-FFF2-40B4-BE49-F238E27FC236}">
                <a16:creationId xmlns:a16="http://schemas.microsoft.com/office/drawing/2014/main" id="{44CBD5F2-26F3-72EC-DAAC-AC69024B8D20}"/>
              </a:ext>
            </a:extLst>
          </p:cNvPr>
          <p:cNvPicPr>
            <a:picLocks noChangeAspect="1"/>
          </p:cNvPicPr>
          <p:nvPr/>
        </p:nvPicPr>
        <p:blipFill>
          <a:blip r:embed="rId3">
            <a:duotone>
              <a:schemeClr val="accent4">
                <a:shade val="45000"/>
                <a:satMod val="135000"/>
              </a:schemeClr>
              <a:prstClr val="white"/>
            </a:duotone>
            <a:alphaModFix/>
          </a:blip>
          <a:stretch>
            <a:fillRect/>
          </a:stretch>
        </p:blipFill>
        <p:spPr>
          <a:xfrm>
            <a:off x="404916" y="1526432"/>
            <a:ext cx="5448300" cy="4038600"/>
          </a:xfrm>
          <a:prstGeom prst="rect">
            <a:avLst/>
          </a:prstGeom>
        </p:spPr>
      </p:pic>
      <p:sp>
        <p:nvSpPr>
          <p:cNvPr id="12" name="TextBox 11">
            <a:extLst>
              <a:ext uri="{FF2B5EF4-FFF2-40B4-BE49-F238E27FC236}">
                <a16:creationId xmlns:a16="http://schemas.microsoft.com/office/drawing/2014/main" id="{498F0D65-74DE-0EC4-1FEE-7B6F07BECDBB}"/>
              </a:ext>
            </a:extLst>
          </p:cNvPr>
          <p:cNvSpPr txBox="1"/>
          <p:nvPr/>
        </p:nvSpPr>
        <p:spPr>
          <a:xfrm>
            <a:off x="5291846" y="2094158"/>
            <a:ext cx="6495237" cy="16673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t>Search algorithms </a:t>
            </a:r>
            <a:r>
              <a:rPr lang="en-US" sz="1400" dirty="0"/>
              <a:t>are high-level procedures requiring comparisons, branching, and memory access.</a:t>
            </a:r>
          </a:p>
          <a:p>
            <a:pPr marL="742950" lvl="1" indent="-285750">
              <a:lnSpc>
                <a:spcPct val="150000"/>
              </a:lnSpc>
              <a:buFont typeface="Arial" panose="020B0604020202020204" pitchFamily="34" charset="0"/>
              <a:buChar char="•"/>
            </a:pPr>
            <a:r>
              <a:rPr lang="en-US" sz="1400" dirty="0"/>
              <a:t>The </a:t>
            </a:r>
            <a:r>
              <a:rPr lang="en-US" sz="1400" b="1" dirty="0"/>
              <a:t>Arithmetic Logic Units </a:t>
            </a:r>
            <a:r>
              <a:rPr lang="en-US" sz="1400" dirty="0"/>
              <a:t>(ALUs) are the fundamental unit of the essential operations (</a:t>
            </a:r>
            <a:r>
              <a:rPr lang="en-US" sz="1400" b="1" i="1" dirty="0"/>
              <a:t>comparisons</a:t>
            </a:r>
            <a:r>
              <a:rPr lang="en-US" sz="1400" i="1" dirty="0"/>
              <a:t>, </a:t>
            </a:r>
            <a:r>
              <a:rPr lang="en-US" sz="1400" b="1" i="1" dirty="0"/>
              <a:t>address</a:t>
            </a:r>
            <a:r>
              <a:rPr lang="en-US" sz="1400" i="1" dirty="0"/>
              <a:t> </a:t>
            </a:r>
            <a:r>
              <a:rPr lang="en-US" sz="1400" b="1" i="1" dirty="0"/>
              <a:t>calculations</a:t>
            </a:r>
            <a:r>
              <a:rPr lang="en-US" sz="1400" dirty="0"/>
              <a:t>) that search algorithms rely on.</a:t>
            </a:r>
          </a:p>
        </p:txBody>
      </p:sp>
      <p:pic>
        <p:nvPicPr>
          <p:cNvPr id="13" name="Picture 12">
            <a:extLst>
              <a:ext uri="{FF2B5EF4-FFF2-40B4-BE49-F238E27FC236}">
                <a16:creationId xmlns:a16="http://schemas.microsoft.com/office/drawing/2014/main" id="{61B8FD7E-C900-3A69-9653-60BE14F44B01}"/>
              </a:ext>
            </a:extLst>
          </p:cNvPr>
          <p:cNvPicPr>
            <a:picLocks noChangeAspect="1"/>
          </p:cNvPicPr>
          <p:nvPr/>
        </p:nvPicPr>
        <p:blipFill>
          <a:blip r:embed="rId4">
            <a:duotone>
              <a:schemeClr val="accent4">
                <a:shade val="45000"/>
                <a:satMod val="135000"/>
              </a:schemeClr>
              <a:prstClr val="white"/>
            </a:duotone>
          </a:blip>
          <a:stretch>
            <a:fillRect/>
          </a:stretch>
        </p:blipFill>
        <p:spPr>
          <a:xfrm>
            <a:off x="6467776" y="4006514"/>
            <a:ext cx="4143375" cy="2105025"/>
          </a:xfrm>
          <a:prstGeom prst="rect">
            <a:avLst/>
          </a:prstGeom>
        </p:spPr>
      </p:pic>
      <p:sp>
        <p:nvSpPr>
          <p:cNvPr id="14" name="TextBox 13">
            <a:extLst>
              <a:ext uri="{FF2B5EF4-FFF2-40B4-BE49-F238E27FC236}">
                <a16:creationId xmlns:a16="http://schemas.microsoft.com/office/drawing/2014/main" id="{3E73007E-3BCC-BA59-183B-4CBB908CABBD}"/>
              </a:ext>
            </a:extLst>
          </p:cNvPr>
          <p:cNvSpPr txBox="1"/>
          <p:nvPr/>
        </p:nvSpPr>
        <p:spPr>
          <a:xfrm>
            <a:off x="7840494" y="6167337"/>
            <a:ext cx="914400" cy="914400"/>
          </a:xfrm>
          <a:prstGeom prst="rect">
            <a:avLst/>
          </a:prstGeom>
          <a:noFill/>
        </p:spPr>
        <p:txBody>
          <a:bodyPr wrap="none" lIns="0" tIns="0" rIns="0" bIns="0" rtlCol="0">
            <a:noAutofit/>
          </a:bodyPr>
          <a:lstStyle/>
          <a:p>
            <a:pPr algn="l" defTabSz="228600">
              <a:spcAft>
                <a:spcPts val="1200"/>
              </a:spcAft>
            </a:pPr>
            <a:r>
              <a:rPr lang="en-US" sz="1100" noProof="0" dirty="0"/>
              <a:t>Example ALU </a:t>
            </a:r>
          </a:p>
        </p:txBody>
      </p:sp>
      <p:sp>
        <p:nvSpPr>
          <p:cNvPr id="15" name="TextBox 14">
            <a:extLst>
              <a:ext uri="{FF2B5EF4-FFF2-40B4-BE49-F238E27FC236}">
                <a16:creationId xmlns:a16="http://schemas.microsoft.com/office/drawing/2014/main" id="{75C84D89-EB50-0D18-3204-B398C1048266}"/>
              </a:ext>
            </a:extLst>
          </p:cNvPr>
          <p:cNvSpPr txBox="1"/>
          <p:nvPr/>
        </p:nvSpPr>
        <p:spPr>
          <a:xfrm>
            <a:off x="873760" y="6111539"/>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Architecture of Classical Computer</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2055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6CEA-3E1E-087B-85DC-EC6DA928B191}"/>
              </a:ext>
            </a:extLst>
          </p:cNvPr>
          <p:cNvSpPr>
            <a:spLocks noGrp="1"/>
          </p:cNvSpPr>
          <p:nvPr>
            <p:ph type="title"/>
          </p:nvPr>
        </p:nvSpPr>
        <p:spPr>
          <a:xfrm>
            <a:off x="0" y="0"/>
            <a:ext cx="12192000" cy="990600"/>
          </a:xfr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a:lstStyle/>
          <a:p>
            <a:br>
              <a:rPr lang="en-US" dirty="0"/>
            </a:br>
            <a:r>
              <a:rPr lang="en-US" dirty="0"/>
              <a:t> Quantum Computer Architecture</a:t>
            </a:r>
          </a:p>
        </p:txBody>
      </p:sp>
      <p:grpSp>
        <p:nvGrpSpPr>
          <p:cNvPr id="4" name="Group 3">
            <a:extLst>
              <a:ext uri="{FF2B5EF4-FFF2-40B4-BE49-F238E27FC236}">
                <a16:creationId xmlns:a16="http://schemas.microsoft.com/office/drawing/2014/main" id="{ED02AB9E-200D-B985-9EFF-2AA64C35014F}"/>
              </a:ext>
            </a:extLst>
          </p:cNvPr>
          <p:cNvGrpSpPr/>
          <p:nvPr/>
        </p:nvGrpSpPr>
        <p:grpSpPr>
          <a:xfrm>
            <a:off x="381000" y="2029347"/>
            <a:ext cx="4635244" cy="4022713"/>
            <a:chOff x="1076960" y="2454287"/>
            <a:chExt cx="4635244" cy="4022713"/>
          </a:xfrm>
        </p:grpSpPr>
        <p:pic>
          <p:nvPicPr>
            <p:cNvPr id="5" name="Picture 4">
              <a:extLst>
                <a:ext uri="{FF2B5EF4-FFF2-40B4-BE49-F238E27FC236}">
                  <a16:creationId xmlns:a16="http://schemas.microsoft.com/office/drawing/2014/main" id="{C213AF4C-A922-295D-D0C0-98F772A92D27}"/>
                </a:ext>
              </a:extLst>
            </p:cNvPr>
            <p:cNvPicPr>
              <a:picLocks noChangeAspect="1"/>
            </p:cNvPicPr>
            <p:nvPr/>
          </p:nvPicPr>
          <p:blipFill>
            <a:blip r:embed="rId3"/>
            <a:stretch>
              <a:fillRect/>
            </a:stretch>
          </p:blipFill>
          <p:spPr>
            <a:xfrm>
              <a:off x="1076960" y="2773544"/>
              <a:ext cx="4635244" cy="3703456"/>
            </a:xfrm>
            <a:prstGeom prst="rect">
              <a:avLst/>
            </a:prstGeom>
          </p:spPr>
        </p:pic>
        <p:sp>
          <p:nvSpPr>
            <p:cNvPr id="6" name="Rectangle 5">
              <a:extLst>
                <a:ext uri="{FF2B5EF4-FFF2-40B4-BE49-F238E27FC236}">
                  <a16:creationId xmlns:a16="http://schemas.microsoft.com/office/drawing/2014/main" id="{906F25D5-382D-4561-B832-24E6C807DBA4}"/>
                </a:ext>
              </a:extLst>
            </p:cNvPr>
            <p:cNvSpPr/>
            <p:nvPr/>
          </p:nvSpPr>
          <p:spPr>
            <a:xfrm rot="1316023">
              <a:off x="1236899" y="2454287"/>
              <a:ext cx="4315365" cy="1056619"/>
            </a:xfrm>
            <a:prstGeom prst="rect">
              <a:avLst/>
            </a:prstGeom>
            <a:ln/>
            <a:scene3d>
              <a:camera prst="isometricTopUp"/>
              <a:lightRig rig="threePt" dir="t"/>
            </a:scene3d>
          </p:spPr>
          <p:style>
            <a:lnRef idx="0">
              <a:schemeClr val="accent1"/>
            </a:lnRef>
            <a:fillRef idx="3">
              <a:schemeClr val="accent1"/>
            </a:fillRef>
            <a:effectRef idx="3">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Applications</a:t>
              </a:r>
            </a:p>
          </p:txBody>
        </p:sp>
      </p:grpSp>
      <p:sp>
        <p:nvSpPr>
          <p:cNvPr id="7" name="TextBox 6">
            <a:extLst>
              <a:ext uri="{FF2B5EF4-FFF2-40B4-BE49-F238E27FC236}">
                <a16:creationId xmlns:a16="http://schemas.microsoft.com/office/drawing/2014/main" id="{95E74761-A060-5D46-32F0-D34FCBE989F7}"/>
              </a:ext>
            </a:extLst>
          </p:cNvPr>
          <p:cNvSpPr txBox="1"/>
          <p:nvPr/>
        </p:nvSpPr>
        <p:spPr>
          <a:xfrm>
            <a:off x="2844799" y="1333736"/>
            <a:ext cx="7399624" cy="5847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IN" sz="1600" b="1" i="0" u="none" strike="noStrike" kern="1200" cap="none" spc="0" normalizeH="0" baseline="0" noProof="0" dirty="0">
                <a:ln>
                  <a:noFill/>
                </a:ln>
                <a:solidFill>
                  <a:srgbClr val="121619"/>
                </a:solidFill>
                <a:effectLst/>
                <a:uLnTx/>
                <a:uFillTx/>
                <a:latin typeface="Graphik"/>
                <a:ea typeface="+mn-ea"/>
                <a:cs typeface="+mn-cs"/>
              </a:rPr>
              <a:t>Applications</a:t>
            </a:r>
            <a:r>
              <a:rPr kumimoji="0" lang="en-IN" sz="1600" b="0" i="0" u="none" strike="noStrike" kern="1200" cap="none" spc="0" normalizeH="0" baseline="0" noProof="0" dirty="0">
                <a:ln>
                  <a:noFill/>
                </a:ln>
                <a:solidFill>
                  <a:srgbClr val="121619"/>
                </a:solidFill>
                <a:effectLst/>
                <a:uLnTx/>
                <a:uFillTx/>
                <a:latin typeface="Graphik"/>
                <a:ea typeface="+mn-ea"/>
                <a:cs typeface="+mn-cs"/>
              </a:rPr>
              <a:t> - Software application-specific modules for natural science, optimization, machine learning, and finance</a:t>
            </a:r>
            <a:endParaRPr kumimoji="0" lang="en-IN" sz="1600" b="0" i="0" u="none" strike="noStrike" kern="1200" cap="none" spc="0" normalizeH="0" baseline="0" noProof="0" dirty="0">
              <a:ln>
                <a:noFill/>
              </a:ln>
              <a:solidFill>
                <a:srgbClr val="313131"/>
              </a:solidFill>
              <a:effectLst/>
              <a:uLnTx/>
              <a:uFillTx/>
              <a:latin typeface="Graphik"/>
              <a:ea typeface="+mn-ea"/>
              <a:cs typeface="+mn-cs"/>
            </a:endParaRPr>
          </a:p>
        </p:txBody>
      </p:sp>
      <p:sp>
        <p:nvSpPr>
          <p:cNvPr id="8" name="TextBox 7">
            <a:extLst>
              <a:ext uri="{FF2B5EF4-FFF2-40B4-BE49-F238E27FC236}">
                <a16:creationId xmlns:a16="http://schemas.microsoft.com/office/drawing/2014/main" id="{7A931CAD-C290-7A44-4FBF-7F351D8108CF}"/>
              </a:ext>
            </a:extLst>
          </p:cNvPr>
          <p:cNvSpPr txBox="1"/>
          <p:nvPr/>
        </p:nvSpPr>
        <p:spPr>
          <a:xfrm>
            <a:off x="4860765" y="3005976"/>
            <a:ext cx="6243319" cy="5847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IN" sz="1600" b="1" i="0" u="none" strike="noStrike" kern="1200" cap="none" spc="0" normalizeH="0" baseline="0" noProof="0" dirty="0">
                <a:ln>
                  <a:noFill/>
                </a:ln>
                <a:solidFill>
                  <a:srgbClr val="000000"/>
                </a:solidFill>
                <a:effectLst/>
                <a:uLnTx/>
                <a:uFillTx/>
                <a:latin typeface="Graphik"/>
                <a:ea typeface="+mn-ea"/>
                <a:cs typeface="+mn-cs"/>
              </a:rPr>
              <a:t>Algorithm</a:t>
            </a:r>
            <a:r>
              <a:rPr kumimoji="0" lang="en-IN" sz="1600" b="0" i="0" u="none" strike="noStrike" kern="1200" cap="none" spc="0" normalizeH="0" baseline="0" noProof="0" dirty="0">
                <a:ln>
                  <a:noFill/>
                </a:ln>
                <a:solidFill>
                  <a:srgbClr val="000000"/>
                </a:solidFill>
                <a:effectLst/>
                <a:uLnTx/>
                <a:uFillTx/>
                <a:latin typeface="Graphik"/>
                <a:ea typeface="+mn-ea"/>
                <a:cs typeface="+mn-cs"/>
              </a:rPr>
              <a:t> - </a:t>
            </a:r>
            <a:r>
              <a:rPr kumimoji="0" lang="en-IN" sz="1600" b="0" i="0" u="none" strike="noStrike" kern="1200" cap="none" spc="0" normalizeH="0" baseline="0" noProof="0" dirty="0">
                <a:ln>
                  <a:noFill/>
                </a:ln>
                <a:solidFill>
                  <a:srgbClr val="313131"/>
                </a:solidFill>
                <a:effectLst/>
                <a:uLnTx/>
                <a:uFillTx/>
                <a:latin typeface="Graphik"/>
                <a:ea typeface="+mn-ea"/>
                <a:cs typeface="+mn-cs"/>
              </a:rPr>
              <a:t>Quantum Serverless, Orchestration, Circuit Knitting</a:t>
            </a:r>
          </a:p>
        </p:txBody>
      </p:sp>
      <p:sp>
        <p:nvSpPr>
          <p:cNvPr id="9" name="TextBox 8">
            <a:extLst>
              <a:ext uri="{FF2B5EF4-FFF2-40B4-BE49-F238E27FC236}">
                <a16:creationId xmlns:a16="http://schemas.microsoft.com/office/drawing/2014/main" id="{72EA3581-0C23-9093-248E-BE0AA27CEDE1}"/>
              </a:ext>
            </a:extLst>
          </p:cNvPr>
          <p:cNvSpPr txBox="1"/>
          <p:nvPr/>
        </p:nvSpPr>
        <p:spPr>
          <a:xfrm>
            <a:off x="4897466" y="4974155"/>
            <a:ext cx="6319519" cy="58477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IN" sz="1600" b="1" i="0" u="none" strike="noStrike" kern="1200" cap="none" spc="0" normalizeH="0" baseline="0" noProof="0" dirty="0">
                <a:ln>
                  <a:noFill/>
                </a:ln>
                <a:solidFill>
                  <a:srgbClr val="121619"/>
                </a:solidFill>
                <a:effectLst/>
                <a:uLnTx/>
                <a:uFillTx/>
                <a:latin typeface="Graphik"/>
                <a:ea typeface="+mn-ea"/>
                <a:cs typeface="+mn-cs"/>
              </a:rPr>
              <a:t>Kernel</a:t>
            </a:r>
            <a:r>
              <a:rPr kumimoji="0" lang="en-IN" sz="1600" b="0" i="0" u="none" strike="noStrike" kern="1200" cap="none" spc="0" normalizeH="0" baseline="0" noProof="0" dirty="0">
                <a:ln>
                  <a:noFill/>
                </a:ln>
                <a:solidFill>
                  <a:srgbClr val="121619"/>
                </a:solidFill>
                <a:effectLst/>
                <a:uLnTx/>
                <a:uFillTx/>
                <a:latin typeface="Graphik"/>
                <a:ea typeface="+mn-ea"/>
                <a:cs typeface="+mn-cs"/>
              </a:rPr>
              <a:t> - Dynamic Circuits,</a:t>
            </a:r>
            <a:r>
              <a:rPr kumimoji="0" lang="en-IN" sz="1600" b="0" i="0" u="none" strike="noStrike" kern="1200" cap="none" spc="0" normalizeH="0" baseline="0" noProof="0" dirty="0">
                <a:ln>
                  <a:noFill/>
                </a:ln>
                <a:solidFill>
                  <a:srgbClr val="000000"/>
                </a:solidFill>
                <a:effectLst/>
                <a:uLnTx/>
                <a:uFillTx/>
                <a:latin typeface="Graphik"/>
                <a:ea typeface="+mn-ea"/>
                <a:cs typeface="+mn-cs"/>
              </a:rPr>
              <a:t> </a:t>
            </a:r>
            <a:r>
              <a:rPr kumimoji="0" lang="en-IN" sz="1600" b="0" i="0" u="none" strike="noStrike" kern="1200" cap="none" spc="0" normalizeH="0" baseline="0" noProof="0" dirty="0">
                <a:ln>
                  <a:noFill/>
                </a:ln>
                <a:solidFill>
                  <a:srgbClr val="121619"/>
                </a:solidFill>
                <a:effectLst/>
                <a:uLnTx/>
                <a:uFillTx/>
                <a:latin typeface="Graphik"/>
                <a:ea typeface="+mn-ea"/>
                <a:cs typeface="+mn-cs"/>
              </a:rPr>
              <a:t>Runtime primitives, Error suppression techniques  </a:t>
            </a:r>
            <a:endParaRPr kumimoji="0" lang="en-IN" sz="1600" b="0" i="0" u="none" strike="noStrike" kern="1200" cap="none" spc="0" normalizeH="0" baseline="0" noProof="0" dirty="0">
              <a:ln>
                <a:noFill/>
              </a:ln>
              <a:solidFill>
                <a:srgbClr val="313131"/>
              </a:solidFill>
              <a:effectLst/>
              <a:uLnTx/>
              <a:uFillTx/>
              <a:latin typeface="Graphik"/>
              <a:ea typeface="+mn-ea"/>
              <a:cs typeface="+mn-cs"/>
            </a:endParaRPr>
          </a:p>
        </p:txBody>
      </p:sp>
      <p:sp>
        <p:nvSpPr>
          <p:cNvPr id="10" name="TextBox 9">
            <a:extLst>
              <a:ext uri="{FF2B5EF4-FFF2-40B4-BE49-F238E27FC236}">
                <a16:creationId xmlns:a16="http://schemas.microsoft.com/office/drawing/2014/main" id="{94D02EE1-FE1C-3FB3-B8A6-C361A3F75D18}"/>
              </a:ext>
            </a:extLst>
          </p:cNvPr>
          <p:cNvSpPr txBox="1"/>
          <p:nvPr/>
        </p:nvSpPr>
        <p:spPr>
          <a:xfrm>
            <a:off x="873760" y="6111539"/>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 simple Architecture of Quantum Computer</a:t>
            </a:r>
            <a:endParaRPr kumimoji="0" lang="en-IN" sz="1400" b="0" i="0" u="none" strike="noStrike" kern="1200" cap="none" spc="0" normalizeH="0" baseline="0" noProof="0" dirty="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6650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50F44A-8EC4-A854-48F4-E1B12A9D0BA6}"/>
              </a:ext>
            </a:extLst>
          </p:cNvPr>
          <p:cNvSpPr txBox="1"/>
          <p:nvPr/>
        </p:nvSpPr>
        <p:spPr>
          <a:xfrm>
            <a:off x="5505337" y="1545924"/>
            <a:ext cx="6186790" cy="2600712"/>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Quantum Gates: Are Matrices</a:t>
            </a:r>
            <a:endParaRPr lang="en-US" sz="1600" dirty="0">
              <a:solidFill>
                <a:srgbClr val="000000"/>
              </a:solidFill>
              <a:latin typeface="Graphik"/>
            </a:endParaRPr>
          </a:p>
          <a:p>
            <a:pPr marL="742950" lvl="1" indent="-285750">
              <a:lnSpc>
                <a:spcPct val="150000"/>
              </a:lnSpc>
              <a:buFont typeface="Wingdings" panose="05000000000000000000" pitchFamily="2" charset="2"/>
              <a:buChar char="§"/>
              <a:defRPr/>
            </a:pPr>
            <a:r>
              <a:rPr lang="en-US" sz="1600" dirty="0">
                <a:solidFill>
                  <a:srgbClr val="000000"/>
                </a:solidFill>
                <a:latin typeface="Graphik"/>
              </a:rPr>
              <a:t>Because Quantum States are vectors and to make Linear  transformation we need matrices</a:t>
            </a:r>
            <a:r>
              <a:rPr lang="en-US" dirty="0">
                <a:solidFill>
                  <a:srgbClr val="000000"/>
                </a:solidFill>
                <a:latin typeface="Graphik"/>
              </a:rPr>
              <a:t>.</a:t>
            </a:r>
          </a:p>
          <a:p>
            <a:pPr marL="285750" indent="-285750">
              <a:lnSpc>
                <a:spcPct val="150000"/>
              </a:lnSpc>
              <a:buFont typeface="Wingdings" panose="05000000000000000000" pitchFamily="2" charset="2"/>
              <a:buChar char="q"/>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Quantum Gates : Are Unitary Matrix:</a:t>
            </a:r>
          </a:p>
          <a:p>
            <a:pPr marL="742950" lvl="1" indent="-285750">
              <a:lnSpc>
                <a:spcPct val="150000"/>
              </a:lnSpc>
              <a:buFont typeface="Wingdings" panose="05000000000000000000" pitchFamily="2" charset="2"/>
              <a:buChar char="§"/>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Unitary matrices preserve the norm (magnitude) of vectors, remain valid quantum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Graphik"/>
              <a:ea typeface="+mn-ea"/>
              <a:cs typeface="+mn-cs"/>
            </a:endParaRPr>
          </a:p>
        </p:txBody>
      </p:sp>
      <p:sp>
        <p:nvSpPr>
          <p:cNvPr id="7" name="Title 1">
            <a:extLst>
              <a:ext uri="{FF2B5EF4-FFF2-40B4-BE49-F238E27FC236}">
                <a16:creationId xmlns:a16="http://schemas.microsoft.com/office/drawing/2014/main" id="{776DF244-4487-409B-F336-15057FB5BA30}"/>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 Gates</a:t>
            </a:r>
          </a:p>
        </p:txBody>
      </p:sp>
      <p:pic>
        <p:nvPicPr>
          <p:cNvPr id="8" name="Picture 7">
            <a:extLst>
              <a:ext uri="{FF2B5EF4-FFF2-40B4-BE49-F238E27FC236}">
                <a16:creationId xmlns:a16="http://schemas.microsoft.com/office/drawing/2014/main" id="{B9F8C0AD-B5BD-7554-F145-7C83026BE2FE}"/>
              </a:ext>
            </a:extLst>
          </p:cNvPr>
          <p:cNvPicPr>
            <a:picLocks noChangeAspect="1"/>
          </p:cNvPicPr>
          <p:nvPr/>
        </p:nvPicPr>
        <p:blipFill>
          <a:blip r:embed="rId2"/>
          <a:stretch>
            <a:fillRect/>
          </a:stretch>
        </p:blipFill>
        <p:spPr>
          <a:xfrm>
            <a:off x="161803" y="990600"/>
            <a:ext cx="5181731" cy="5708866"/>
          </a:xfrm>
          <a:prstGeom prst="rect">
            <a:avLst/>
          </a:prstGeom>
        </p:spPr>
      </p:pic>
      <p:pic>
        <p:nvPicPr>
          <p:cNvPr id="10" name="Picture 9">
            <a:extLst>
              <a:ext uri="{FF2B5EF4-FFF2-40B4-BE49-F238E27FC236}">
                <a16:creationId xmlns:a16="http://schemas.microsoft.com/office/drawing/2014/main" id="{9D8A3A47-FCC6-7887-BA7F-5B3B6AEC2AEA}"/>
              </a:ext>
            </a:extLst>
          </p:cNvPr>
          <p:cNvPicPr>
            <a:picLocks noChangeAspect="1"/>
          </p:cNvPicPr>
          <p:nvPr/>
        </p:nvPicPr>
        <p:blipFill>
          <a:blip r:embed="rId3"/>
          <a:stretch>
            <a:fillRect/>
          </a:stretch>
        </p:blipFill>
        <p:spPr>
          <a:xfrm>
            <a:off x="9490053" y="2782110"/>
            <a:ext cx="1097111" cy="340483"/>
          </a:xfrm>
          <a:prstGeom prst="rect">
            <a:avLst/>
          </a:prstGeom>
        </p:spPr>
      </p:pic>
      <p:pic>
        <p:nvPicPr>
          <p:cNvPr id="14" name="Picture 13">
            <a:extLst>
              <a:ext uri="{FF2B5EF4-FFF2-40B4-BE49-F238E27FC236}">
                <a16:creationId xmlns:a16="http://schemas.microsoft.com/office/drawing/2014/main" id="{8F68DD0C-4E3E-335B-406D-59F47808286C}"/>
              </a:ext>
            </a:extLst>
          </p:cNvPr>
          <p:cNvPicPr>
            <a:picLocks noChangeAspect="1"/>
          </p:cNvPicPr>
          <p:nvPr/>
        </p:nvPicPr>
        <p:blipFill>
          <a:blip r:embed="rId4">
            <a:duotone>
              <a:prstClr val="black"/>
              <a:schemeClr val="accent5">
                <a:tint val="45000"/>
                <a:satMod val="400000"/>
              </a:schemeClr>
            </a:duotone>
            <a:alphaModFix/>
            <a:extLst>
              <a:ext uri="{BEBA8EAE-BF5A-486C-A8C5-ECC9F3942E4B}">
                <a14:imgProps xmlns:a14="http://schemas.microsoft.com/office/drawing/2010/main">
                  <a14:imgLayer r:embed="rId5">
                    <a14:imgEffect>
                      <a14:colorTemperature colorTemp="1500"/>
                    </a14:imgEffect>
                    <a14:imgEffect>
                      <a14:saturation sat="400000"/>
                    </a14:imgEffect>
                  </a14:imgLayer>
                </a14:imgProps>
              </a:ext>
            </a:extLst>
          </a:blip>
          <a:stretch>
            <a:fillRect/>
          </a:stretch>
        </p:blipFill>
        <p:spPr>
          <a:xfrm>
            <a:off x="6301212" y="4078542"/>
            <a:ext cx="4595040" cy="2189637"/>
          </a:xfrm>
          <a:prstGeom prst="rect">
            <a:avLst/>
          </a:prstGeom>
        </p:spPr>
      </p:pic>
    </p:spTree>
    <p:extLst>
      <p:ext uri="{BB962C8B-B14F-4D97-AF65-F5344CB8AC3E}">
        <p14:creationId xmlns:p14="http://schemas.microsoft.com/office/powerpoint/2010/main" val="6948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36FFE2-17B8-3E42-23B0-F704B684A18A}"/>
              </a:ext>
            </a:extLst>
          </p:cNvPr>
          <p:cNvSpPr txBox="1">
            <a:spLocks/>
          </p:cNvSpPr>
          <p:nvPr/>
        </p:nvSpPr>
        <p:spPr>
          <a:xfrm>
            <a:off x="0" y="0"/>
            <a:ext cx="12192000" cy="990600"/>
          </a:xfrm>
          <a:prstGeom prst="rect">
            <a:avLst/>
          </a:prstGeom>
          <a:gradFill flip="none" rotWithShape="1">
            <a:gsLst>
              <a:gs pos="0">
                <a:srgbClr val="CAB2C4">
                  <a:tint val="66000"/>
                  <a:satMod val="160000"/>
                </a:srgbClr>
              </a:gs>
              <a:gs pos="50000">
                <a:srgbClr val="CAB2C4">
                  <a:tint val="44500"/>
                  <a:satMod val="160000"/>
                </a:srgbClr>
              </a:gs>
              <a:gs pos="100000">
                <a:srgbClr val="CAB2C4">
                  <a:tint val="23500"/>
                  <a:satMod val="160000"/>
                </a:srgbClr>
              </a:gs>
            </a:gsLst>
            <a:lin ang="16200000" scaled="1"/>
            <a:tileRect/>
          </a:grad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br>
              <a:rPr kumimoji="0" lang="en-US" sz="3600" b="1" i="0" u="none" strike="noStrike" kern="1200" cap="none" spc="0" normalizeH="0" baseline="0" noProof="0" dirty="0">
                <a:ln>
                  <a:noFill/>
                </a:ln>
                <a:solidFill>
                  <a:srgbClr val="000000"/>
                </a:solidFill>
                <a:effectLst/>
                <a:uLnTx/>
                <a:uFillTx/>
                <a:latin typeface="Graphik"/>
                <a:ea typeface="+mj-ea"/>
                <a:cs typeface="+mj-cs"/>
              </a:rPr>
            </a:br>
            <a:r>
              <a:rPr kumimoji="0" lang="en-US" sz="3600" b="1" i="0" u="none" strike="noStrike" kern="1200" cap="none" spc="0" normalizeH="0" baseline="0" noProof="0" dirty="0">
                <a:ln>
                  <a:noFill/>
                </a:ln>
                <a:solidFill>
                  <a:srgbClr val="000000"/>
                </a:solidFill>
                <a:effectLst/>
                <a:uLnTx/>
                <a:uFillTx/>
                <a:latin typeface="Graphik"/>
                <a:ea typeface="+mj-ea"/>
                <a:cs typeface="+mj-cs"/>
              </a:rPr>
              <a:t> Quantum</a:t>
            </a:r>
            <a:r>
              <a:rPr kumimoji="0" lang="en-US" sz="3600" b="1" i="0" u="none" strike="noStrike" kern="1200" cap="none" spc="0" normalizeH="0" noProof="0" dirty="0">
                <a:ln>
                  <a:noFill/>
                </a:ln>
                <a:solidFill>
                  <a:srgbClr val="000000"/>
                </a:solidFill>
                <a:effectLst/>
                <a:uLnTx/>
                <a:uFillTx/>
                <a:latin typeface="Graphik"/>
                <a:ea typeface="+mj-ea"/>
                <a:cs typeface="+mj-cs"/>
              </a:rPr>
              <a:t> Circuit</a:t>
            </a:r>
            <a:endParaRPr kumimoji="0" lang="en-US" sz="3600" b="1" i="0" u="none" strike="noStrike" kern="1200" cap="none" spc="0" normalizeH="0" baseline="0" noProof="0" dirty="0">
              <a:ln>
                <a:noFill/>
              </a:ln>
              <a:solidFill>
                <a:srgbClr val="000000"/>
              </a:solidFill>
              <a:effectLst/>
              <a:uLnTx/>
              <a:uFillTx/>
              <a:latin typeface="Graphik"/>
              <a:ea typeface="+mj-ea"/>
              <a:cs typeface="+mj-cs"/>
            </a:endParaRPr>
          </a:p>
        </p:txBody>
      </p:sp>
      <p:sp>
        <p:nvSpPr>
          <p:cNvPr id="6" name="TextBox 5">
            <a:extLst>
              <a:ext uri="{FF2B5EF4-FFF2-40B4-BE49-F238E27FC236}">
                <a16:creationId xmlns:a16="http://schemas.microsoft.com/office/drawing/2014/main" id="{AD46FB62-A9A6-2852-2AF9-69A4E9F6ADC8}"/>
              </a:ext>
            </a:extLst>
          </p:cNvPr>
          <p:cNvSpPr txBox="1"/>
          <p:nvPr/>
        </p:nvSpPr>
        <p:spPr>
          <a:xfrm>
            <a:off x="5638800" y="3182484"/>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Given Quantum State:</a:t>
            </a:r>
          </a:p>
        </p:txBody>
      </p:sp>
      <p:sp>
        <p:nvSpPr>
          <p:cNvPr id="7" name="TextBox 6">
            <a:extLst>
              <a:ext uri="{FF2B5EF4-FFF2-40B4-BE49-F238E27FC236}">
                <a16:creationId xmlns:a16="http://schemas.microsoft.com/office/drawing/2014/main" id="{AC5087FD-4B5C-8E0E-A6B6-1F5C3FE99C67}"/>
              </a:ext>
            </a:extLst>
          </p:cNvPr>
          <p:cNvSpPr txBox="1"/>
          <p:nvPr/>
        </p:nvSpPr>
        <p:spPr>
          <a:xfrm>
            <a:off x="5870714" y="4076245"/>
            <a:ext cx="914400" cy="91440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Apply X gate: </a:t>
            </a:r>
          </a:p>
        </p:txBody>
      </p:sp>
      <p:pic>
        <p:nvPicPr>
          <p:cNvPr id="8" name="Picture 7">
            <a:extLst>
              <a:ext uri="{FF2B5EF4-FFF2-40B4-BE49-F238E27FC236}">
                <a16:creationId xmlns:a16="http://schemas.microsoft.com/office/drawing/2014/main" id="{E46F1565-BB29-21DB-46AF-8EDC08FAA3D7}"/>
              </a:ext>
            </a:extLst>
          </p:cNvPr>
          <p:cNvPicPr>
            <a:picLocks noChangeAspect="1"/>
          </p:cNvPicPr>
          <p:nvPr/>
        </p:nvPicPr>
        <p:blipFill>
          <a:blip r:embed="rId2"/>
          <a:stretch>
            <a:fillRect/>
          </a:stretch>
        </p:blipFill>
        <p:spPr>
          <a:xfrm>
            <a:off x="7430029" y="3833082"/>
            <a:ext cx="2744676" cy="904351"/>
          </a:xfrm>
          <a:prstGeom prst="rect">
            <a:avLst/>
          </a:prstGeom>
        </p:spPr>
      </p:pic>
      <p:pic>
        <p:nvPicPr>
          <p:cNvPr id="9" name="Picture 8">
            <a:extLst>
              <a:ext uri="{FF2B5EF4-FFF2-40B4-BE49-F238E27FC236}">
                <a16:creationId xmlns:a16="http://schemas.microsoft.com/office/drawing/2014/main" id="{69292E2A-8F9A-BAB2-31F1-FC67C9A42B75}"/>
              </a:ext>
            </a:extLst>
          </p:cNvPr>
          <p:cNvPicPr>
            <a:picLocks noChangeAspect="1"/>
          </p:cNvPicPr>
          <p:nvPr/>
        </p:nvPicPr>
        <p:blipFill>
          <a:blip r:embed="rId3"/>
          <a:stretch>
            <a:fillRect/>
          </a:stretch>
        </p:blipFill>
        <p:spPr>
          <a:xfrm>
            <a:off x="7754798" y="3014186"/>
            <a:ext cx="1047569" cy="630576"/>
          </a:xfrm>
          <a:prstGeom prst="rect">
            <a:avLst/>
          </a:prstGeom>
        </p:spPr>
      </p:pic>
      <p:pic>
        <p:nvPicPr>
          <p:cNvPr id="10" name="Picture 9">
            <a:extLst>
              <a:ext uri="{FF2B5EF4-FFF2-40B4-BE49-F238E27FC236}">
                <a16:creationId xmlns:a16="http://schemas.microsoft.com/office/drawing/2014/main" id="{45AA988A-0586-B029-2E3A-8B54A38F917C}"/>
              </a:ext>
            </a:extLst>
          </p:cNvPr>
          <p:cNvPicPr>
            <a:picLocks noChangeAspect="1"/>
          </p:cNvPicPr>
          <p:nvPr/>
        </p:nvPicPr>
        <p:blipFill>
          <a:blip r:embed="rId4"/>
          <a:stretch>
            <a:fillRect/>
          </a:stretch>
        </p:blipFill>
        <p:spPr>
          <a:xfrm>
            <a:off x="9117835" y="3009937"/>
            <a:ext cx="1072149" cy="634825"/>
          </a:xfrm>
          <a:prstGeom prst="rect">
            <a:avLst/>
          </a:prstGeom>
        </p:spPr>
      </p:pic>
      <p:pic>
        <p:nvPicPr>
          <p:cNvPr id="11" name="Picture 10">
            <a:extLst>
              <a:ext uri="{FF2B5EF4-FFF2-40B4-BE49-F238E27FC236}">
                <a16:creationId xmlns:a16="http://schemas.microsoft.com/office/drawing/2014/main" id="{2D0F33E5-6EB7-A53B-F716-2710165AF994}"/>
              </a:ext>
            </a:extLst>
          </p:cNvPr>
          <p:cNvPicPr>
            <a:picLocks noChangeAspect="1"/>
          </p:cNvPicPr>
          <p:nvPr/>
        </p:nvPicPr>
        <p:blipFill>
          <a:blip r:embed="rId5"/>
          <a:stretch>
            <a:fillRect/>
          </a:stretch>
        </p:blipFill>
        <p:spPr>
          <a:xfrm>
            <a:off x="5426687" y="5391083"/>
            <a:ext cx="4656223" cy="1036410"/>
          </a:xfrm>
          <a:prstGeom prst="rect">
            <a:avLst/>
          </a:prstGeom>
        </p:spPr>
      </p:pic>
      <p:pic>
        <p:nvPicPr>
          <p:cNvPr id="12" name="Picture 11">
            <a:extLst>
              <a:ext uri="{FF2B5EF4-FFF2-40B4-BE49-F238E27FC236}">
                <a16:creationId xmlns:a16="http://schemas.microsoft.com/office/drawing/2014/main" id="{2DB65402-48F1-DBAC-9B79-512AA54DE392}"/>
              </a:ext>
            </a:extLst>
          </p:cNvPr>
          <p:cNvPicPr>
            <a:picLocks noChangeAspect="1"/>
          </p:cNvPicPr>
          <p:nvPr/>
        </p:nvPicPr>
        <p:blipFill>
          <a:blip r:embed="rId6"/>
          <a:stretch>
            <a:fillRect/>
          </a:stretch>
        </p:blipFill>
        <p:spPr>
          <a:xfrm>
            <a:off x="11012989" y="5461996"/>
            <a:ext cx="581480" cy="894585"/>
          </a:xfrm>
          <a:prstGeom prst="rect">
            <a:avLst/>
          </a:prstGeom>
        </p:spPr>
      </p:pic>
      <p:cxnSp>
        <p:nvCxnSpPr>
          <p:cNvPr id="13" name="Straight Arrow Connector 12">
            <a:extLst>
              <a:ext uri="{FF2B5EF4-FFF2-40B4-BE49-F238E27FC236}">
                <a16:creationId xmlns:a16="http://schemas.microsoft.com/office/drawing/2014/main" id="{95E1EE6E-E4DF-F8D2-8307-A65945F4489B}"/>
              </a:ext>
            </a:extLst>
          </p:cNvPr>
          <p:cNvCxnSpPr/>
          <p:nvPr/>
        </p:nvCxnSpPr>
        <p:spPr>
          <a:xfrm>
            <a:off x="10082910" y="5986136"/>
            <a:ext cx="95172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A52AFB-D678-FE08-13E8-29A52A5F34BD}"/>
              </a:ext>
            </a:extLst>
          </p:cNvPr>
          <p:cNvSpPr txBox="1"/>
          <p:nvPr/>
        </p:nvSpPr>
        <p:spPr>
          <a:xfrm>
            <a:off x="134848" y="1137022"/>
            <a:ext cx="3546997" cy="369332"/>
          </a:xfrm>
          <a:prstGeom prst="rect">
            <a:avLst/>
          </a:prstGeom>
          <a:noFill/>
        </p:spPr>
        <p:txBody>
          <a:bodyPr wrap="none" rtlCol="0">
            <a:spAutoFit/>
          </a:bodyPr>
          <a:lstStyle/>
          <a:p>
            <a:r>
              <a:rPr lang="en-US" b="1" dirty="0"/>
              <a:t>Algorithm : Flip the input Values </a:t>
            </a:r>
          </a:p>
        </p:txBody>
      </p:sp>
      <p:pic>
        <p:nvPicPr>
          <p:cNvPr id="1026" name="Picture 2" descr="NOT Gate | Tutorial with Examples, Truth Table,and Downloadable Assets –  Hacky Labs">
            <a:extLst>
              <a:ext uri="{FF2B5EF4-FFF2-40B4-BE49-F238E27FC236}">
                <a16:creationId xmlns:a16="http://schemas.microsoft.com/office/drawing/2014/main" id="{276AB7F8-4EE5-1610-CA23-F3EE8E5B2D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819" y="4114166"/>
            <a:ext cx="3038814" cy="1711865"/>
          </a:xfrm>
          <a:prstGeom prst="rect">
            <a:avLst/>
          </a:prstGeom>
          <a:noFill/>
          <a:extLst>
            <a:ext uri="{909E8E84-426E-40DD-AFC4-6F175D3DCCD1}">
              <a14:hiddenFill xmlns:a14="http://schemas.microsoft.com/office/drawing/2010/main">
                <a:solidFill>
                  <a:srgbClr val="FFFFFF"/>
                </a:solidFill>
              </a14:hiddenFill>
            </a:ext>
          </a:extLst>
        </p:spPr>
      </p:pic>
      <p:sp>
        <p:nvSpPr>
          <p:cNvPr id="17" name="Explosion: 14 Points 16">
            <a:extLst>
              <a:ext uri="{FF2B5EF4-FFF2-40B4-BE49-F238E27FC236}">
                <a16:creationId xmlns:a16="http://schemas.microsoft.com/office/drawing/2014/main" id="{6F5D1D10-88DB-0BA7-B2EC-28139A2DE6CA}"/>
              </a:ext>
            </a:extLst>
          </p:cNvPr>
          <p:cNvSpPr/>
          <p:nvPr/>
        </p:nvSpPr>
        <p:spPr>
          <a:xfrm>
            <a:off x="572727" y="1664617"/>
            <a:ext cx="2315183" cy="1415233"/>
          </a:xfrm>
          <a:prstGeom prst="irregularSeal2">
            <a:avLst/>
          </a:prstGeom>
          <a:solidFill>
            <a:srgbClr val="B1C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Graphik" panose="020B0503030202060203" pitchFamily="34" charset="0"/>
              </a:rPr>
              <a:t>Classical</a:t>
            </a:r>
            <a:endParaRPr lang="en-US" sz="1050" b="1" dirty="0">
              <a:solidFill>
                <a:schemeClr val="tx1"/>
              </a:solidFill>
              <a:latin typeface="Graphik" panose="020B0503030202060203" pitchFamily="34" charset="0"/>
            </a:endParaRPr>
          </a:p>
        </p:txBody>
      </p:sp>
      <p:sp>
        <p:nvSpPr>
          <p:cNvPr id="16" name="TextBox 15">
            <a:extLst>
              <a:ext uri="{FF2B5EF4-FFF2-40B4-BE49-F238E27FC236}">
                <a16:creationId xmlns:a16="http://schemas.microsoft.com/office/drawing/2014/main" id="{ADCCA5A3-C608-F924-85A2-EE8BE4123A03}"/>
              </a:ext>
            </a:extLst>
          </p:cNvPr>
          <p:cNvSpPr txBox="1"/>
          <p:nvPr/>
        </p:nvSpPr>
        <p:spPr>
          <a:xfrm>
            <a:off x="494906" y="3727552"/>
            <a:ext cx="2823727" cy="369332"/>
          </a:xfrm>
          <a:prstGeom prst="rect">
            <a:avLst/>
          </a:prstGeom>
          <a:noFill/>
        </p:spPr>
        <p:txBody>
          <a:bodyPr wrap="square">
            <a:spAutoFit/>
          </a:bodyPr>
          <a:lstStyle/>
          <a:p>
            <a:r>
              <a:rPr lang="en-US" b="1" dirty="0">
                <a:highlight>
                  <a:srgbClr val="B1CAD5"/>
                </a:highlight>
              </a:rPr>
              <a:t>ALU – NOT Operation</a:t>
            </a:r>
            <a:endParaRPr lang="en-US" dirty="0">
              <a:highlight>
                <a:srgbClr val="B1CAD5"/>
              </a:highlight>
            </a:endParaRPr>
          </a:p>
        </p:txBody>
      </p:sp>
      <p:sp>
        <p:nvSpPr>
          <p:cNvPr id="18" name="Explosion: 14 Points 17">
            <a:extLst>
              <a:ext uri="{FF2B5EF4-FFF2-40B4-BE49-F238E27FC236}">
                <a16:creationId xmlns:a16="http://schemas.microsoft.com/office/drawing/2014/main" id="{BD259DC8-AE01-A5E6-DF81-6E446F9CB22C}"/>
              </a:ext>
            </a:extLst>
          </p:cNvPr>
          <p:cNvSpPr/>
          <p:nvPr/>
        </p:nvSpPr>
        <p:spPr>
          <a:xfrm>
            <a:off x="7189442" y="1321688"/>
            <a:ext cx="2413666" cy="1415233"/>
          </a:xfrm>
          <a:prstGeom prst="irregularSeal2">
            <a:avLst/>
          </a:prstGeom>
          <a:solidFill>
            <a:srgbClr val="CAB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Graphik" panose="020B0503030202060203" pitchFamily="34" charset="0"/>
              </a:rPr>
              <a:t>Quantum</a:t>
            </a:r>
            <a:endParaRPr lang="en-US" sz="1050" b="1" dirty="0">
              <a:solidFill>
                <a:schemeClr val="tx1"/>
              </a:solidFill>
              <a:latin typeface="Graphik" panose="020B0503030202060203" pitchFamily="34" charset="0"/>
            </a:endParaRPr>
          </a:p>
        </p:txBody>
      </p:sp>
      <p:pic>
        <p:nvPicPr>
          <p:cNvPr id="20" name="Picture 19">
            <a:extLst>
              <a:ext uri="{FF2B5EF4-FFF2-40B4-BE49-F238E27FC236}">
                <a16:creationId xmlns:a16="http://schemas.microsoft.com/office/drawing/2014/main" id="{27F92161-F559-444C-E3CA-4949A761F32C}"/>
              </a:ext>
            </a:extLst>
          </p:cNvPr>
          <p:cNvPicPr>
            <a:picLocks noChangeAspect="1"/>
          </p:cNvPicPr>
          <p:nvPr/>
        </p:nvPicPr>
        <p:blipFill>
          <a:blip r:embed="rId8"/>
          <a:stretch>
            <a:fillRect/>
          </a:stretch>
        </p:blipFill>
        <p:spPr>
          <a:xfrm>
            <a:off x="10356420" y="3930625"/>
            <a:ext cx="1238049" cy="602820"/>
          </a:xfrm>
          <a:prstGeom prst="rect">
            <a:avLst/>
          </a:prstGeom>
        </p:spPr>
      </p:pic>
    </p:spTree>
    <p:extLst>
      <p:ext uri="{BB962C8B-B14F-4D97-AF65-F5344CB8AC3E}">
        <p14:creationId xmlns:p14="http://schemas.microsoft.com/office/powerpoint/2010/main" val="68589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P spid="16" grpId="0"/>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2275</TotalTime>
  <Words>5157</Words>
  <Application>Microsoft Office PowerPoint</Application>
  <PresentationFormat>Widescreen</PresentationFormat>
  <Paragraphs>531</Paragraphs>
  <Slides>49</Slides>
  <Notes>40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49</vt:i4>
      </vt:variant>
    </vt:vector>
  </HeadingPairs>
  <TitlesOfParts>
    <vt:vector size="66" baseType="lpstr">
      <vt:lpstr>Aptos</vt:lpstr>
      <vt:lpstr>Aptos Display</vt:lpstr>
      <vt:lpstr>Arial</vt:lpstr>
      <vt:lpstr>Calibri</vt:lpstr>
      <vt:lpstr>Cambria Math</vt:lpstr>
      <vt:lpstr>Courier New</vt:lpstr>
      <vt:lpstr>Google Sans</vt:lpstr>
      <vt:lpstr>Graphik</vt:lpstr>
      <vt:lpstr>Graphik Black</vt:lpstr>
      <vt:lpstr>GT Sectra Fine</vt:lpstr>
      <vt:lpstr>GT Sectra Fine Rg</vt:lpstr>
      <vt:lpstr>Söhne</vt:lpstr>
      <vt:lpstr>Söhne Mono</vt:lpstr>
      <vt:lpstr>System Font</vt:lpstr>
      <vt:lpstr>Wingdings</vt:lpstr>
      <vt:lpstr>Office Theme</vt:lpstr>
      <vt:lpstr>1_Office Theme</vt:lpstr>
      <vt:lpstr>PowerPoint Presentation</vt:lpstr>
      <vt:lpstr>  Computing Today</vt:lpstr>
      <vt:lpstr>  Computing Today</vt:lpstr>
      <vt:lpstr>PowerPoint Presentation</vt:lpstr>
      <vt:lpstr>Quantum Algorithms  and  Applications</vt:lpstr>
      <vt:lpstr>  Classical Computer Architecture</vt:lpstr>
      <vt:lpstr>  Quantum Computer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Solve this NP problems using Quantum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Udayakumar, Arthi</dc:creator>
  <cp:lastModifiedBy>Udayakumar, Arthi</cp:lastModifiedBy>
  <cp:revision>1</cp:revision>
  <dcterms:created xsi:type="dcterms:W3CDTF">2025-03-06T14:00:24Z</dcterms:created>
  <dcterms:modified xsi:type="dcterms:W3CDTF">2025-03-08T03:55:26Z</dcterms:modified>
</cp:coreProperties>
</file>